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notesMasterIdLst>
    <p:notesMasterId r:id="rId37"/>
  </p:notesMasterIdLst>
  <p:handoutMasterIdLst>
    <p:handoutMasterId r:id="rId38"/>
  </p:handoutMasterIdLst>
  <p:sldIdLst>
    <p:sldId id="256" r:id="rId5"/>
    <p:sldId id="257" r:id="rId6"/>
    <p:sldId id="302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5" r:id="rId17"/>
    <p:sldId id="276" r:id="rId18"/>
    <p:sldId id="277" r:id="rId19"/>
    <p:sldId id="279" r:id="rId20"/>
    <p:sldId id="280" r:id="rId21"/>
    <p:sldId id="281" r:id="rId22"/>
    <p:sldId id="284" r:id="rId23"/>
    <p:sldId id="282" r:id="rId24"/>
    <p:sldId id="286" r:id="rId25"/>
    <p:sldId id="287" r:id="rId26"/>
    <p:sldId id="288" r:id="rId27"/>
    <p:sldId id="289" r:id="rId28"/>
    <p:sldId id="290" r:id="rId29"/>
    <p:sldId id="296" r:id="rId30"/>
    <p:sldId id="297" r:id="rId31"/>
    <p:sldId id="298" r:id="rId32"/>
    <p:sldId id="278" r:id="rId33"/>
    <p:sldId id="300" r:id="rId34"/>
    <p:sldId id="299" r:id="rId35"/>
    <p:sldId id="30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3EF83-1777-4BC7-BE96-56C30F5B4262}" v="270" dt="2022-09-30T17:54:20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Daddio" userId="96a07f85-e22b-4810-84b8-edd6ffc29559" providerId="ADAL" clId="{2233EF83-1777-4BC7-BE96-56C30F5B4262}"/>
    <pc:docChg chg="undo custSel addSld delSld modSld sldOrd delMainMaster">
      <pc:chgData name="Laura Daddio" userId="96a07f85-e22b-4810-84b8-edd6ffc29559" providerId="ADAL" clId="{2233EF83-1777-4BC7-BE96-56C30F5B4262}" dt="2022-09-30T17:54:20.953" v="3128" actId="20577"/>
      <pc:docMkLst>
        <pc:docMk/>
      </pc:docMkLst>
      <pc:sldChg chg="modSp mod">
        <pc:chgData name="Laura Daddio" userId="96a07f85-e22b-4810-84b8-edd6ffc29559" providerId="ADAL" clId="{2233EF83-1777-4BC7-BE96-56C30F5B4262}" dt="2022-09-30T13:49:24.223" v="2257" actId="122"/>
        <pc:sldMkLst>
          <pc:docMk/>
          <pc:sldMk cId="928474382" sldId="257"/>
        </pc:sldMkLst>
        <pc:spChg chg="mod">
          <ac:chgData name="Laura Daddio" userId="96a07f85-e22b-4810-84b8-edd6ffc29559" providerId="ADAL" clId="{2233EF83-1777-4BC7-BE96-56C30F5B4262}" dt="2022-09-30T13:49:24.223" v="2257" actId="122"/>
          <ac:spMkLst>
            <pc:docMk/>
            <pc:sldMk cId="928474382" sldId="257"/>
            <ac:spMk id="3" creationId="{35F6D83A-B62A-0744-E21F-6EB123FF0CC2}"/>
          </ac:spMkLst>
        </pc:spChg>
      </pc:sldChg>
      <pc:sldChg chg="del">
        <pc:chgData name="Laura Daddio" userId="96a07f85-e22b-4810-84b8-edd6ffc29559" providerId="ADAL" clId="{2233EF83-1777-4BC7-BE96-56C30F5B4262}" dt="2022-09-28T19:26:09.584" v="825" actId="47"/>
        <pc:sldMkLst>
          <pc:docMk/>
          <pc:sldMk cId="333384890" sldId="258"/>
        </pc:sldMkLst>
      </pc:sldChg>
      <pc:sldChg chg="del">
        <pc:chgData name="Laura Daddio" userId="96a07f85-e22b-4810-84b8-edd6ffc29559" providerId="ADAL" clId="{2233EF83-1777-4BC7-BE96-56C30F5B4262}" dt="2022-09-28T19:26:10.825" v="826" actId="47"/>
        <pc:sldMkLst>
          <pc:docMk/>
          <pc:sldMk cId="1194767303" sldId="259"/>
        </pc:sldMkLst>
      </pc:sldChg>
      <pc:sldChg chg="addSp delSp modSp del mod">
        <pc:chgData name="Laura Daddio" userId="96a07f85-e22b-4810-84b8-edd6ffc29559" providerId="ADAL" clId="{2233EF83-1777-4BC7-BE96-56C30F5B4262}" dt="2022-09-30T14:59:17.484" v="2901" actId="47"/>
        <pc:sldMkLst>
          <pc:docMk/>
          <pc:sldMk cId="1646983618" sldId="260"/>
        </pc:sldMkLst>
        <pc:spChg chg="mod">
          <ac:chgData name="Laura Daddio" userId="96a07f85-e22b-4810-84b8-edd6ffc29559" providerId="ADAL" clId="{2233EF83-1777-4BC7-BE96-56C30F5B4262}" dt="2022-09-30T14:28:05.096" v="2260" actId="26606"/>
          <ac:spMkLst>
            <pc:docMk/>
            <pc:sldMk cId="1646983618" sldId="260"/>
            <ac:spMk id="2" creationId="{A0D81407-D1A6-42DD-AE7A-4FA34ACD1317}"/>
          </ac:spMkLst>
        </pc:spChg>
        <pc:spChg chg="mod ord">
          <ac:chgData name="Laura Daddio" userId="96a07f85-e22b-4810-84b8-edd6ffc29559" providerId="ADAL" clId="{2233EF83-1777-4BC7-BE96-56C30F5B4262}" dt="2022-09-30T14:28:05.096" v="2260" actId="26606"/>
          <ac:spMkLst>
            <pc:docMk/>
            <pc:sldMk cId="1646983618" sldId="260"/>
            <ac:spMk id="8" creationId="{41FF5D4E-7134-4EA4-BA11-FE50F4576B73}"/>
          </ac:spMkLst>
        </pc:spChg>
        <pc:spChg chg="add del">
          <ac:chgData name="Laura Daddio" userId="96a07f85-e22b-4810-84b8-edd6ffc29559" providerId="ADAL" clId="{2233EF83-1777-4BC7-BE96-56C30F5B4262}" dt="2022-09-30T14:28:05.074" v="2259" actId="26606"/>
          <ac:spMkLst>
            <pc:docMk/>
            <pc:sldMk cId="1646983618" sldId="260"/>
            <ac:spMk id="13" creationId="{EB6743CF-E74B-4A3C-A785-599069DB89DF}"/>
          </ac:spMkLst>
        </pc:spChg>
        <pc:spChg chg="add">
          <ac:chgData name="Laura Daddio" userId="96a07f85-e22b-4810-84b8-edd6ffc29559" providerId="ADAL" clId="{2233EF83-1777-4BC7-BE96-56C30F5B4262}" dt="2022-09-30T14:28:05.096" v="2260" actId="26606"/>
          <ac:spMkLst>
            <pc:docMk/>
            <pc:sldMk cId="1646983618" sldId="260"/>
            <ac:spMk id="17" creationId="{3F088236-D655-4F88-B238-E16762358025}"/>
          </ac:spMkLst>
        </pc:spChg>
        <pc:spChg chg="add">
          <ac:chgData name="Laura Daddio" userId="96a07f85-e22b-4810-84b8-edd6ffc29559" providerId="ADAL" clId="{2233EF83-1777-4BC7-BE96-56C30F5B4262}" dt="2022-09-30T14:28:05.096" v="2260" actId="26606"/>
          <ac:spMkLst>
            <pc:docMk/>
            <pc:sldMk cId="1646983618" sldId="260"/>
            <ac:spMk id="19" creationId="{3DAC0C92-199E-475C-9390-119A9B027276}"/>
          </ac:spMkLst>
        </pc:spChg>
        <pc:spChg chg="add">
          <ac:chgData name="Laura Daddio" userId="96a07f85-e22b-4810-84b8-edd6ffc29559" providerId="ADAL" clId="{2233EF83-1777-4BC7-BE96-56C30F5B4262}" dt="2022-09-30T14:28:05.096" v="2260" actId="26606"/>
          <ac:spMkLst>
            <pc:docMk/>
            <pc:sldMk cId="1646983618" sldId="260"/>
            <ac:spMk id="21" creationId="{C4CFB339-0ED8-4FE2-9EF1-6D1375B8499B}"/>
          </ac:spMkLst>
        </pc:spChg>
        <pc:spChg chg="add">
          <ac:chgData name="Laura Daddio" userId="96a07f85-e22b-4810-84b8-edd6ffc29559" providerId="ADAL" clId="{2233EF83-1777-4BC7-BE96-56C30F5B4262}" dt="2022-09-30T14:28:05.096" v="2260" actId="26606"/>
          <ac:spMkLst>
            <pc:docMk/>
            <pc:sldMk cId="1646983618" sldId="260"/>
            <ac:spMk id="23" creationId="{31896C80-2069-4431-9C19-83B913734490}"/>
          </ac:spMkLst>
        </pc:spChg>
        <pc:spChg chg="add">
          <ac:chgData name="Laura Daddio" userId="96a07f85-e22b-4810-84b8-edd6ffc29559" providerId="ADAL" clId="{2233EF83-1777-4BC7-BE96-56C30F5B4262}" dt="2022-09-30T14:28:05.096" v="2260" actId="26606"/>
          <ac:spMkLst>
            <pc:docMk/>
            <pc:sldMk cId="1646983618" sldId="260"/>
            <ac:spMk id="25" creationId="{BF120A21-0841-4823-B0C4-28AEBCEF9B78}"/>
          </ac:spMkLst>
        </pc:spChg>
        <pc:spChg chg="add">
          <ac:chgData name="Laura Daddio" userId="96a07f85-e22b-4810-84b8-edd6ffc29559" providerId="ADAL" clId="{2233EF83-1777-4BC7-BE96-56C30F5B4262}" dt="2022-09-30T14:28:05.096" v="2260" actId="26606"/>
          <ac:spMkLst>
            <pc:docMk/>
            <pc:sldMk cId="1646983618" sldId="260"/>
            <ac:spMk id="27" creationId="{DBB05BAE-BBD3-4289-899F-A6851503C6B0}"/>
          </ac:spMkLst>
        </pc:spChg>
        <pc:spChg chg="add">
          <ac:chgData name="Laura Daddio" userId="96a07f85-e22b-4810-84b8-edd6ffc29559" providerId="ADAL" clId="{2233EF83-1777-4BC7-BE96-56C30F5B4262}" dt="2022-09-30T14:28:05.096" v="2260" actId="26606"/>
          <ac:spMkLst>
            <pc:docMk/>
            <pc:sldMk cId="1646983618" sldId="260"/>
            <ac:spMk id="29" creationId="{9874D11C-36F5-4BBE-A490-019A54E953B0}"/>
          </ac:spMkLst>
        </pc:spChg>
        <pc:picChg chg="mod ord">
          <ac:chgData name="Laura Daddio" userId="96a07f85-e22b-4810-84b8-edd6ffc29559" providerId="ADAL" clId="{2233EF83-1777-4BC7-BE96-56C30F5B4262}" dt="2022-09-30T14:28:05.096" v="2260" actId="26606"/>
          <ac:picMkLst>
            <pc:docMk/>
            <pc:sldMk cId="1646983618" sldId="260"/>
            <ac:picMk id="5" creationId="{5CB68688-E614-463D-ED6A-310433420B7B}"/>
          </ac:picMkLst>
        </pc:picChg>
        <pc:cxnChg chg="add">
          <ac:chgData name="Laura Daddio" userId="96a07f85-e22b-4810-84b8-edd6ffc29559" providerId="ADAL" clId="{2233EF83-1777-4BC7-BE96-56C30F5B4262}" dt="2022-09-30T14:28:05.096" v="2260" actId="26606"/>
          <ac:cxnSpMkLst>
            <pc:docMk/>
            <pc:sldMk cId="1646983618" sldId="260"/>
            <ac:cxnSpMk id="15" creationId="{2AFD8CBA-54A3-4363-991B-B9C631BBFA74}"/>
          </ac:cxnSpMkLst>
        </pc:cxnChg>
        <pc:cxnChg chg="add">
          <ac:chgData name="Laura Daddio" userId="96a07f85-e22b-4810-84b8-edd6ffc29559" providerId="ADAL" clId="{2233EF83-1777-4BC7-BE96-56C30F5B4262}" dt="2022-09-30T14:28:05.096" v="2260" actId="26606"/>
          <ac:cxnSpMkLst>
            <pc:docMk/>
            <pc:sldMk cId="1646983618" sldId="260"/>
            <ac:cxnSpMk id="16" creationId="{64FA5DFF-7FE6-4855-84E6-DFA78EE978BD}"/>
          </ac:cxnSpMkLst>
        </pc:cxnChg>
      </pc:sldChg>
      <pc:sldChg chg="del">
        <pc:chgData name="Laura Daddio" userId="96a07f85-e22b-4810-84b8-edd6ffc29559" providerId="ADAL" clId="{2233EF83-1777-4BC7-BE96-56C30F5B4262}" dt="2022-09-28T19:39:32.181" v="1042" actId="47"/>
        <pc:sldMkLst>
          <pc:docMk/>
          <pc:sldMk cId="258649017" sldId="261"/>
        </pc:sldMkLst>
      </pc:sldChg>
      <pc:sldChg chg="modSp mod">
        <pc:chgData name="Laura Daddio" userId="96a07f85-e22b-4810-84b8-edd6ffc29559" providerId="ADAL" clId="{2233EF83-1777-4BC7-BE96-56C30F5B4262}" dt="2022-09-30T15:29:39.892" v="3016" actId="27636"/>
        <pc:sldMkLst>
          <pc:docMk/>
          <pc:sldMk cId="2919488898" sldId="263"/>
        </pc:sldMkLst>
        <pc:spChg chg="mod">
          <ac:chgData name="Laura Daddio" userId="96a07f85-e22b-4810-84b8-edd6ffc29559" providerId="ADAL" clId="{2233EF83-1777-4BC7-BE96-56C30F5B4262}" dt="2022-09-30T15:29:39.892" v="3016" actId="27636"/>
          <ac:spMkLst>
            <pc:docMk/>
            <pc:sldMk cId="2919488898" sldId="263"/>
            <ac:spMk id="3" creationId="{9D45BF08-0303-9A5D-74D3-0FD996ED446C}"/>
          </ac:spMkLst>
        </pc:spChg>
      </pc:sldChg>
      <pc:sldChg chg="addSp delSp modSp mod setBg">
        <pc:chgData name="Laura Daddio" userId="96a07f85-e22b-4810-84b8-edd6ffc29559" providerId="ADAL" clId="{2233EF83-1777-4BC7-BE96-56C30F5B4262}" dt="2022-09-30T16:08:54.123" v="3127"/>
        <pc:sldMkLst>
          <pc:docMk/>
          <pc:sldMk cId="1725324364" sldId="264"/>
        </pc:sldMkLst>
        <pc:spChg chg="mod">
          <ac:chgData name="Laura Daddio" userId="96a07f85-e22b-4810-84b8-edd6ffc29559" providerId="ADAL" clId="{2233EF83-1777-4BC7-BE96-56C30F5B4262}" dt="2022-09-30T15:31:05.133" v="3113" actId="26606"/>
          <ac:spMkLst>
            <pc:docMk/>
            <pc:sldMk cId="1725324364" sldId="264"/>
            <ac:spMk id="2" creationId="{32F684FD-9F96-751F-6901-4F789A0DE4CE}"/>
          </ac:spMkLst>
        </pc:spChg>
        <pc:spChg chg="del mod">
          <ac:chgData name="Laura Daddio" userId="96a07f85-e22b-4810-84b8-edd6ffc29559" providerId="ADAL" clId="{2233EF83-1777-4BC7-BE96-56C30F5B4262}" dt="2022-09-30T13:35:20.948" v="2171" actId="26606"/>
          <ac:spMkLst>
            <pc:docMk/>
            <pc:sldMk cId="1725324364" sldId="264"/>
            <ac:spMk id="4" creationId="{3F47AE2E-7175-AFCE-FB74-73ADF2F147FF}"/>
          </ac:spMkLst>
        </pc:spChg>
        <pc:spChg chg="add del mod">
          <ac:chgData name="Laura Daddio" userId="96a07f85-e22b-4810-84b8-edd6ffc29559" providerId="ADAL" clId="{2233EF83-1777-4BC7-BE96-56C30F5B4262}" dt="2022-09-30T13:35:08.889" v="2170" actId="478"/>
          <ac:spMkLst>
            <pc:docMk/>
            <pc:sldMk cId="1725324364" sldId="264"/>
            <ac:spMk id="5" creationId="{51222543-EA81-5D58-C2D4-01DF50DD6FC5}"/>
          </ac:spMkLst>
        </pc:spChg>
        <pc:spChg chg="add del">
          <ac:chgData name="Laura Daddio" userId="96a07f85-e22b-4810-84b8-edd6ffc29559" providerId="ADAL" clId="{2233EF83-1777-4BC7-BE96-56C30F5B4262}" dt="2022-09-30T13:35:43.734" v="2174" actId="26606"/>
          <ac:spMkLst>
            <pc:docMk/>
            <pc:sldMk cId="1725324364" sldId="264"/>
            <ac:spMk id="24" creationId="{9F4444CE-BC8D-4D61-B303-4C05614E62AB}"/>
          </ac:spMkLst>
        </pc:spChg>
        <pc:spChg chg="add del">
          <ac:chgData name="Laura Daddio" userId="96a07f85-e22b-4810-84b8-edd6ffc29559" providerId="ADAL" clId="{2233EF83-1777-4BC7-BE96-56C30F5B4262}" dt="2022-09-30T13:35:43.734" v="2174" actId="26606"/>
          <ac:spMkLst>
            <pc:docMk/>
            <pc:sldMk cId="1725324364" sldId="264"/>
            <ac:spMk id="26" creationId="{73772B81-181F-48B7-8826-4D9686D15DF5}"/>
          </ac:spMkLst>
        </pc:spChg>
        <pc:spChg chg="add del">
          <ac:chgData name="Laura Daddio" userId="96a07f85-e22b-4810-84b8-edd6ffc29559" providerId="ADAL" clId="{2233EF83-1777-4BC7-BE96-56C30F5B4262}" dt="2022-09-30T13:35:43.734" v="2174" actId="26606"/>
          <ac:spMkLst>
            <pc:docMk/>
            <pc:sldMk cId="1725324364" sldId="264"/>
            <ac:spMk id="28" creationId="{B2205F6E-03C6-4E92-877C-E2482F6599AA}"/>
          </ac:spMkLst>
        </pc:spChg>
        <pc:spChg chg="add del">
          <ac:chgData name="Laura Daddio" userId="96a07f85-e22b-4810-84b8-edd6ffc29559" providerId="ADAL" clId="{2233EF83-1777-4BC7-BE96-56C30F5B4262}" dt="2022-09-30T15:31:05.133" v="3113" actId="26606"/>
          <ac:spMkLst>
            <pc:docMk/>
            <pc:sldMk cId="1725324364" sldId="264"/>
            <ac:spMk id="31" creationId="{9F4444CE-BC8D-4D61-B303-4C05614E62AB}"/>
          </ac:spMkLst>
        </pc:spChg>
        <pc:spChg chg="add del">
          <ac:chgData name="Laura Daddio" userId="96a07f85-e22b-4810-84b8-edd6ffc29559" providerId="ADAL" clId="{2233EF83-1777-4BC7-BE96-56C30F5B4262}" dt="2022-09-30T15:31:05.133" v="3113" actId="26606"/>
          <ac:spMkLst>
            <pc:docMk/>
            <pc:sldMk cId="1725324364" sldId="264"/>
            <ac:spMk id="32" creationId="{73772B81-181F-48B7-8826-4D9686D15DF5}"/>
          </ac:spMkLst>
        </pc:spChg>
        <pc:spChg chg="add del">
          <ac:chgData name="Laura Daddio" userId="96a07f85-e22b-4810-84b8-edd6ffc29559" providerId="ADAL" clId="{2233EF83-1777-4BC7-BE96-56C30F5B4262}" dt="2022-09-30T15:31:05.133" v="3113" actId="26606"/>
          <ac:spMkLst>
            <pc:docMk/>
            <pc:sldMk cId="1725324364" sldId="264"/>
            <ac:spMk id="33" creationId="{B2205F6E-03C6-4E92-877C-E2482F6599AA}"/>
          </ac:spMkLst>
        </pc:spChg>
        <pc:spChg chg="add del">
          <ac:chgData name="Laura Daddio" userId="96a07f85-e22b-4810-84b8-edd6ffc29559" providerId="ADAL" clId="{2233EF83-1777-4BC7-BE96-56C30F5B4262}" dt="2022-09-30T15:31:04.995" v="3112" actId="26606"/>
          <ac:spMkLst>
            <pc:docMk/>
            <pc:sldMk cId="1725324364" sldId="264"/>
            <ac:spMk id="50" creationId="{9F4444CE-BC8D-4D61-B303-4C05614E62AB}"/>
          </ac:spMkLst>
        </pc:spChg>
        <pc:spChg chg="add del">
          <ac:chgData name="Laura Daddio" userId="96a07f85-e22b-4810-84b8-edd6ffc29559" providerId="ADAL" clId="{2233EF83-1777-4BC7-BE96-56C30F5B4262}" dt="2022-09-30T15:31:04.995" v="3112" actId="26606"/>
          <ac:spMkLst>
            <pc:docMk/>
            <pc:sldMk cId="1725324364" sldId="264"/>
            <ac:spMk id="52" creationId="{73772B81-181F-48B7-8826-4D9686D15DF5}"/>
          </ac:spMkLst>
        </pc:spChg>
        <pc:spChg chg="add del">
          <ac:chgData name="Laura Daddio" userId="96a07f85-e22b-4810-84b8-edd6ffc29559" providerId="ADAL" clId="{2233EF83-1777-4BC7-BE96-56C30F5B4262}" dt="2022-09-30T15:31:04.995" v="3112" actId="26606"/>
          <ac:spMkLst>
            <pc:docMk/>
            <pc:sldMk cId="1725324364" sldId="264"/>
            <ac:spMk id="54" creationId="{B2205F6E-03C6-4E92-877C-E2482F6599AA}"/>
          </ac:spMkLst>
        </pc:spChg>
        <pc:grpChg chg="add del">
          <ac:chgData name="Laura Daddio" userId="96a07f85-e22b-4810-84b8-edd6ffc29559" providerId="ADAL" clId="{2233EF83-1777-4BC7-BE96-56C30F5B4262}" dt="2022-09-30T13:35:43.734" v="2174" actId="26606"/>
          <ac:grpSpMkLst>
            <pc:docMk/>
            <pc:sldMk cId="1725324364" sldId="264"/>
            <ac:grpSpMk id="12" creationId="{D920209C-E85B-4D6F-A56F-724F5ADA811C}"/>
          </ac:grpSpMkLst>
        </pc:grpChg>
        <pc:grpChg chg="add del">
          <ac:chgData name="Laura Daddio" userId="96a07f85-e22b-4810-84b8-edd6ffc29559" providerId="ADAL" clId="{2233EF83-1777-4BC7-BE96-56C30F5B4262}" dt="2022-09-30T15:31:05.133" v="3113" actId="26606"/>
          <ac:grpSpMkLst>
            <pc:docMk/>
            <pc:sldMk cId="1725324364" sldId="264"/>
            <ac:grpSpMk id="30" creationId="{D920209C-E85B-4D6F-A56F-724F5ADA811C}"/>
          </ac:grpSpMkLst>
        </pc:grpChg>
        <pc:grpChg chg="add del">
          <ac:chgData name="Laura Daddio" userId="96a07f85-e22b-4810-84b8-edd6ffc29559" providerId="ADAL" clId="{2233EF83-1777-4BC7-BE96-56C30F5B4262}" dt="2022-09-30T15:31:04.995" v="3112" actId="26606"/>
          <ac:grpSpMkLst>
            <pc:docMk/>
            <pc:sldMk cId="1725324364" sldId="264"/>
            <ac:grpSpMk id="38" creationId="{D920209C-E85B-4D6F-A56F-724F5ADA811C}"/>
          </ac:grpSpMkLst>
        </pc:grpChg>
        <pc:grpChg chg="add">
          <ac:chgData name="Laura Daddio" userId="96a07f85-e22b-4810-84b8-edd6ffc29559" providerId="ADAL" clId="{2233EF83-1777-4BC7-BE96-56C30F5B4262}" dt="2022-09-30T15:31:05.133" v="3113" actId="26606"/>
          <ac:grpSpMkLst>
            <pc:docMk/>
            <pc:sldMk cId="1725324364" sldId="264"/>
            <ac:grpSpMk id="56" creationId="{D920209C-E85B-4D6F-A56F-724F5ADA811C}"/>
          </ac:grpSpMkLst>
        </pc:grpChg>
        <pc:graphicFrameChg chg="del mod">
          <ac:chgData name="Laura Daddio" userId="96a07f85-e22b-4810-84b8-edd6ffc29559" providerId="ADAL" clId="{2233EF83-1777-4BC7-BE96-56C30F5B4262}" dt="2022-09-30T13:35:07.726" v="2169" actId="478"/>
          <ac:graphicFrameMkLst>
            <pc:docMk/>
            <pc:sldMk cId="1725324364" sldId="264"/>
            <ac:graphicFrameMk id="6" creationId="{F8F05DA0-84A0-DA53-9748-9C73C0707796}"/>
          </ac:graphicFrameMkLst>
        </pc:graphicFrameChg>
        <pc:graphicFrameChg chg="add mod modGraphic">
          <ac:chgData name="Laura Daddio" userId="96a07f85-e22b-4810-84b8-edd6ffc29559" providerId="ADAL" clId="{2233EF83-1777-4BC7-BE96-56C30F5B4262}" dt="2022-09-30T16:08:54.123" v="3127"/>
          <ac:graphicFrameMkLst>
            <pc:docMk/>
            <pc:sldMk cId="1725324364" sldId="264"/>
            <ac:graphicFrameMk id="7" creationId="{80D709D6-E8C2-55D7-4852-D9516174F28F}"/>
          </ac:graphicFrameMkLst>
        </pc:graphicFrameChg>
      </pc:sldChg>
      <pc:sldChg chg="modSp mod">
        <pc:chgData name="Laura Daddio" userId="96a07f85-e22b-4810-84b8-edd6ffc29559" providerId="ADAL" clId="{2233EF83-1777-4BC7-BE96-56C30F5B4262}" dt="2022-09-30T13:37:57.637" v="2180" actId="26606"/>
        <pc:sldMkLst>
          <pc:docMk/>
          <pc:sldMk cId="2129188150" sldId="265"/>
        </pc:sldMkLst>
        <pc:graphicFrameChg chg="modGraphic">
          <ac:chgData name="Laura Daddio" userId="96a07f85-e22b-4810-84b8-edd6ffc29559" providerId="ADAL" clId="{2233EF83-1777-4BC7-BE96-56C30F5B4262}" dt="2022-09-30T13:37:57.637" v="2180" actId="26606"/>
          <ac:graphicFrameMkLst>
            <pc:docMk/>
            <pc:sldMk cId="2129188150" sldId="265"/>
            <ac:graphicFrameMk id="6" creationId="{A9A3CC47-BA35-86A4-5FDC-E830A3B6D0BE}"/>
          </ac:graphicFrameMkLst>
        </pc:graphicFrameChg>
      </pc:sldChg>
      <pc:sldChg chg="addSp delSp modSp mod setBg">
        <pc:chgData name="Laura Daddio" userId="96a07f85-e22b-4810-84b8-edd6ffc29559" providerId="ADAL" clId="{2233EF83-1777-4BC7-BE96-56C30F5B4262}" dt="2022-09-30T15:31:26.954" v="3114" actId="26606"/>
        <pc:sldMkLst>
          <pc:docMk/>
          <pc:sldMk cId="0" sldId="266"/>
        </pc:sldMkLst>
        <pc:spChg chg="del">
          <ac:chgData name="Laura Daddio" userId="96a07f85-e22b-4810-84b8-edd6ffc29559" providerId="ADAL" clId="{2233EF83-1777-4BC7-BE96-56C30F5B4262}" dt="2022-09-30T13:39:35.117" v="2203" actId="478"/>
          <ac:spMkLst>
            <pc:docMk/>
            <pc:sldMk cId="0" sldId="266"/>
            <ac:spMk id="3" creationId="{00000000-0000-0000-0000-000000000000}"/>
          </ac:spMkLst>
        </pc:spChg>
        <pc:spChg chg="mod">
          <ac:chgData name="Laura Daddio" userId="96a07f85-e22b-4810-84b8-edd6ffc29559" providerId="ADAL" clId="{2233EF83-1777-4BC7-BE96-56C30F5B4262}" dt="2022-09-30T15:31:26.954" v="3114" actId="26606"/>
          <ac:spMkLst>
            <pc:docMk/>
            <pc:sldMk cId="0" sldId="266"/>
            <ac:spMk id="5" creationId="{00000000-0000-0000-0000-000000000000}"/>
          </ac:spMkLst>
        </pc:spChg>
        <pc:spChg chg="del mod">
          <ac:chgData name="Laura Daddio" userId="96a07f85-e22b-4810-84b8-edd6ffc29559" providerId="ADAL" clId="{2233EF83-1777-4BC7-BE96-56C30F5B4262}" dt="2022-09-28T19:37:57.733" v="1041"/>
          <ac:spMkLst>
            <pc:docMk/>
            <pc:sldMk cId="0" sldId="266"/>
            <ac:spMk id="6" creationId="{00000000-0000-0000-0000-000000000000}"/>
          </ac:spMkLst>
        </pc:spChg>
        <pc:grpChg chg="add">
          <ac:chgData name="Laura Daddio" userId="96a07f85-e22b-4810-84b8-edd6ffc29559" providerId="ADAL" clId="{2233EF83-1777-4BC7-BE96-56C30F5B4262}" dt="2022-09-30T15:31:26.954" v="3114" actId="26606"/>
          <ac:grpSpMkLst>
            <pc:docMk/>
            <pc:sldMk cId="0" sldId="266"/>
            <ac:grpSpMk id="14" creationId="{D920209C-E85B-4D6F-A56F-724F5ADA811C}"/>
          </ac:grpSpMkLst>
        </pc:grpChg>
        <pc:graphicFrameChg chg="mod modGraphic">
          <ac:chgData name="Laura Daddio" userId="96a07f85-e22b-4810-84b8-edd6ffc29559" providerId="ADAL" clId="{2233EF83-1777-4BC7-BE96-56C30F5B4262}" dt="2022-09-30T15:31:26.954" v="3114" actId="26606"/>
          <ac:graphicFrameMkLst>
            <pc:docMk/>
            <pc:sldMk cId="0" sldId="266"/>
            <ac:graphicFrameMk id="9" creationId="{BF2CDC72-7A0F-CC04-E10D-4DA54E3AA353}"/>
          </ac:graphicFrameMkLst>
        </pc:graphicFrameChg>
      </pc:sldChg>
      <pc:sldChg chg="addSp delSp modSp mod">
        <pc:chgData name="Laura Daddio" userId="96a07f85-e22b-4810-84b8-edd6ffc29559" providerId="ADAL" clId="{2233EF83-1777-4BC7-BE96-56C30F5B4262}" dt="2022-09-30T15:32:17.689" v="3123" actId="20577"/>
        <pc:sldMkLst>
          <pc:docMk/>
          <pc:sldMk cId="2310936475" sldId="268"/>
        </pc:sldMkLst>
        <pc:spChg chg="mod">
          <ac:chgData name="Laura Daddio" userId="96a07f85-e22b-4810-84b8-edd6ffc29559" providerId="ADAL" clId="{2233EF83-1777-4BC7-BE96-56C30F5B4262}" dt="2022-09-30T13:41:19.411" v="2219" actId="255"/>
          <ac:spMkLst>
            <pc:docMk/>
            <pc:sldMk cId="2310936475" sldId="268"/>
            <ac:spMk id="2" creationId="{BB053239-86E4-8A85-1814-A404E85C030E}"/>
          </ac:spMkLst>
        </pc:spChg>
        <pc:spChg chg="mod">
          <ac:chgData name="Laura Daddio" userId="96a07f85-e22b-4810-84b8-edd6ffc29559" providerId="ADAL" clId="{2233EF83-1777-4BC7-BE96-56C30F5B4262}" dt="2022-09-30T15:32:17.689" v="3123" actId="20577"/>
          <ac:spMkLst>
            <pc:docMk/>
            <pc:sldMk cId="2310936475" sldId="268"/>
            <ac:spMk id="3" creationId="{3ABFE7E7-8FF9-15C5-36B7-6D2971FC7605}"/>
          </ac:spMkLst>
        </pc:spChg>
        <pc:spChg chg="del">
          <ac:chgData name="Laura Daddio" userId="96a07f85-e22b-4810-84b8-edd6ffc29559" providerId="ADAL" clId="{2233EF83-1777-4BC7-BE96-56C30F5B4262}" dt="2022-09-30T13:40:59.022" v="2216" actId="26606"/>
          <ac:spMkLst>
            <pc:docMk/>
            <pc:sldMk cId="2310936475" sldId="268"/>
            <ac:spMk id="9" creationId="{EB6743CF-E74B-4A3C-A785-599069DB89DF}"/>
          </ac:spMkLst>
        </pc:spChg>
        <pc:spChg chg="add">
          <ac:chgData name="Laura Daddio" userId="96a07f85-e22b-4810-84b8-edd6ffc29559" providerId="ADAL" clId="{2233EF83-1777-4BC7-BE96-56C30F5B4262}" dt="2022-09-30T13:40:59.022" v="2216" actId="26606"/>
          <ac:spMkLst>
            <pc:docMk/>
            <pc:sldMk cId="2310936475" sldId="268"/>
            <ac:spMk id="14" creationId="{3BCB5F6A-9EB0-40B0-9D13-3023E9A20508}"/>
          </ac:spMkLst>
        </pc:spChg>
        <pc:picChg chg="mod ord">
          <ac:chgData name="Laura Daddio" userId="96a07f85-e22b-4810-84b8-edd6ffc29559" providerId="ADAL" clId="{2233EF83-1777-4BC7-BE96-56C30F5B4262}" dt="2022-09-30T13:40:59.022" v="2216" actId="26606"/>
          <ac:picMkLst>
            <pc:docMk/>
            <pc:sldMk cId="2310936475" sldId="268"/>
            <ac:picMk id="5" creationId="{6CAED820-93C3-A3DD-AF62-C8A4CD71090E}"/>
          </ac:picMkLst>
        </pc:picChg>
      </pc:sldChg>
      <pc:sldChg chg="del">
        <pc:chgData name="Laura Daddio" userId="96a07f85-e22b-4810-84b8-edd6ffc29559" providerId="ADAL" clId="{2233EF83-1777-4BC7-BE96-56C30F5B4262}" dt="2022-09-28T19:16:25.443" v="253" actId="47"/>
        <pc:sldMkLst>
          <pc:docMk/>
          <pc:sldMk cId="446862391" sldId="269"/>
        </pc:sldMkLst>
      </pc:sldChg>
      <pc:sldChg chg="modSp mod">
        <pc:chgData name="Laura Daddio" userId="96a07f85-e22b-4810-84b8-edd6ffc29559" providerId="ADAL" clId="{2233EF83-1777-4BC7-BE96-56C30F5B4262}" dt="2022-09-28T19:40:08.872" v="1061" actId="14100"/>
        <pc:sldMkLst>
          <pc:docMk/>
          <pc:sldMk cId="3440037727" sldId="271"/>
        </pc:sldMkLst>
        <pc:spChg chg="mod">
          <ac:chgData name="Laura Daddio" userId="96a07f85-e22b-4810-84b8-edd6ffc29559" providerId="ADAL" clId="{2233EF83-1777-4BC7-BE96-56C30F5B4262}" dt="2022-09-28T19:40:08.872" v="1061" actId="14100"/>
          <ac:spMkLst>
            <pc:docMk/>
            <pc:sldMk cId="3440037727" sldId="271"/>
            <ac:spMk id="2" creationId="{CB7BF82C-E5AE-160B-E362-051B3AA62F23}"/>
          </ac:spMkLst>
        </pc:spChg>
      </pc:sldChg>
      <pc:sldChg chg="addSp delSp modSp mod setBg setClrOvrMap">
        <pc:chgData name="Laura Daddio" userId="96a07f85-e22b-4810-84b8-edd6ffc29559" providerId="ADAL" clId="{2233EF83-1777-4BC7-BE96-56C30F5B4262}" dt="2022-09-30T13:41:43.906" v="2220" actId="26606"/>
        <pc:sldMkLst>
          <pc:docMk/>
          <pc:sldMk cId="1022758928" sldId="272"/>
        </pc:sldMkLst>
        <pc:spChg chg="mod">
          <ac:chgData name="Laura Daddio" userId="96a07f85-e22b-4810-84b8-edd6ffc29559" providerId="ADAL" clId="{2233EF83-1777-4BC7-BE96-56C30F5B4262}" dt="2022-09-30T13:41:43.906" v="2220" actId="26606"/>
          <ac:spMkLst>
            <pc:docMk/>
            <pc:sldMk cId="1022758928" sldId="272"/>
            <ac:spMk id="2" creationId="{3DC8AB3C-0D8D-D579-4C2D-9F7329D870BB}"/>
          </ac:spMkLst>
        </pc:spChg>
        <pc:spChg chg="mod">
          <ac:chgData name="Laura Daddio" userId="96a07f85-e22b-4810-84b8-edd6ffc29559" providerId="ADAL" clId="{2233EF83-1777-4BC7-BE96-56C30F5B4262}" dt="2022-09-30T13:41:43.906" v="2220" actId="26606"/>
          <ac:spMkLst>
            <pc:docMk/>
            <pc:sldMk cId="1022758928" sldId="272"/>
            <ac:spMk id="3" creationId="{AAEB0B61-86A5-75AC-5009-39CA6CE68697}"/>
          </ac:spMkLst>
        </pc:spChg>
        <pc:spChg chg="del">
          <ac:chgData name="Laura Daddio" userId="96a07f85-e22b-4810-84b8-edd6ffc29559" providerId="ADAL" clId="{2233EF83-1777-4BC7-BE96-56C30F5B4262}" dt="2022-09-30T13:41:43.906" v="2220" actId="26606"/>
          <ac:spMkLst>
            <pc:docMk/>
            <pc:sldMk cId="1022758928" sldId="272"/>
            <ac:spMk id="18" creationId="{3F088236-D655-4F88-B238-E16762358025}"/>
          </ac:spMkLst>
        </pc:spChg>
        <pc:spChg chg="del">
          <ac:chgData name="Laura Daddio" userId="96a07f85-e22b-4810-84b8-edd6ffc29559" providerId="ADAL" clId="{2233EF83-1777-4BC7-BE96-56C30F5B4262}" dt="2022-09-30T13:41:43.906" v="2220" actId="26606"/>
          <ac:spMkLst>
            <pc:docMk/>
            <pc:sldMk cId="1022758928" sldId="272"/>
            <ac:spMk id="20" creationId="{3DAC0C92-199E-475C-9390-119A9B027276}"/>
          </ac:spMkLst>
        </pc:spChg>
        <pc:spChg chg="del">
          <ac:chgData name="Laura Daddio" userId="96a07f85-e22b-4810-84b8-edd6ffc29559" providerId="ADAL" clId="{2233EF83-1777-4BC7-BE96-56C30F5B4262}" dt="2022-09-30T13:41:43.906" v="2220" actId="26606"/>
          <ac:spMkLst>
            <pc:docMk/>
            <pc:sldMk cId="1022758928" sldId="272"/>
            <ac:spMk id="22" creationId="{C4CFB339-0ED8-4FE2-9EF1-6D1375B8499B}"/>
          </ac:spMkLst>
        </pc:spChg>
        <pc:spChg chg="del">
          <ac:chgData name="Laura Daddio" userId="96a07f85-e22b-4810-84b8-edd6ffc29559" providerId="ADAL" clId="{2233EF83-1777-4BC7-BE96-56C30F5B4262}" dt="2022-09-30T13:41:43.906" v="2220" actId="26606"/>
          <ac:spMkLst>
            <pc:docMk/>
            <pc:sldMk cId="1022758928" sldId="272"/>
            <ac:spMk id="24" creationId="{31896C80-2069-4431-9C19-83B913734490}"/>
          </ac:spMkLst>
        </pc:spChg>
        <pc:spChg chg="del">
          <ac:chgData name="Laura Daddio" userId="96a07f85-e22b-4810-84b8-edd6ffc29559" providerId="ADAL" clId="{2233EF83-1777-4BC7-BE96-56C30F5B4262}" dt="2022-09-30T13:41:43.906" v="2220" actId="26606"/>
          <ac:spMkLst>
            <pc:docMk/>
            <pc:sldMk cId="1022758928" sldId="272"/>
            <ac:spMk id="26" creationId="{BF120A21-0841-4823-B0C4-28AEBCEF9B78}"/>
          </ac:spMkLst>
        </pc:spChg>
        <pc:spChg chg="del">
          <ac:chgData name="Laura Daddio" userId="96a07f85-e22b-4810-84b8-edd6ffc29559" providerId="ADAL" clId="{2233EF83-1777-4BC7-BE96-56C30F5B4262}" dt="2022-09-30T13:41:43.906" v="2220" actId="26606"/>
          <ac:spMkLst>
            <pc:docMk/>
            <pc:sldMk cId="1022758928" sldId="272"/>
            <ac:spMk id="28" creationId="{DBB05BAE-BBD3-4289-899F-A6851503C6B0}"/>
          </ac:spMkLst>
        </pc:spChg>
        <pc:spChg chg="del">
          <ac:chgData name="Laura Daddio" userId="96a07f85-e22b-4810-84b8-edd6ffc29559" providerId="ADAL" clId="{2233EF83-1777-4BC7-BE96-56C30F5B4262}" dt="2022-09-30T13:41:43.906" v="2220" actId="26606"/>
          <ac:spMkLst>
            <pc:docMk/>
            <pc:sldMk cId="1022758928" sldId="272"/>
            <ac:spMk id="30" creationId="{9874D11C-36F5-4BBE-A490-019A54E953B0}"/>
          </ac:spMkLst>
        </pc:spChg>
        <pc:spChg chg="add">
          <ac:chgData name="Laura Daddio" userId="96a07f85-e22b-4810-84b8-edd6ffc29559" providerId="ADAL" clId="{2233EF83-1777-4BC7-BE96-56C30F5B4262}" dt="2022-09-30T13:41:43.906" v="2220" actId="26606"/>
          <ac:spMkLst>
            <pc:docMk/>
            <pc:sldMk cId="1022758928" sldId="272"/>
            <ac:spMk id="35" creationId="{3BCB5F6A-9EB0-40B0-9D13-3023E9A20508}"/>
          </ac:spMkLst>
        </pc:spChg>
        <pc:picChg chg="mod ord">
          <ac:chgData name="Laura Daddio" userId="96a07f85-e22b-4810-84b8-edd6ffc29559" providerId="ADAL" clId="{2233EF83-1777-4BC7-BE96-56C30F5B4262}" dt="2022-09-30T13:41:43.906" v="2220" actId="26606"/>
          <ac:picMkLst>
            <pc:docMk/>
            <pc:sldMk cId="1022758928" sldId="272"/>
            <ac:picMk id="5" creationId="{65FA36AB-D9A0-577C-7CD6-440ED04252BA}"/>
          </ac:picMkLst>
        </pc:picChg>
        <pc:cxnChg chg="del">
          <ac:chgData name="Laura Daddio" userId="96a07f85-e22b-4810-84b8-edd6ffc29559" providerId="ADAL" clId="{2233EF83-1777-4BC7-BE96-56C30F5B4262}" dt="2022-09-30T13:41:43.906" v="2220" actId="26606"/>
          <ac:cxnSpMkLst>
            <pc:docMk/>
            <pc:sldMk cId="1022758928" sldId="272"/>
            <ac:cxnSpMk id="14" creationId="{64FA5DFF-7FE6-4855-84E6-DFA78EE978BD}"/>
          </ac:cxnSpMkLst>
        </pc:cxnChg>
        <pc:cxnChg chg="del">
          <ac:chgData name="Laura Daddio" userId="96a07f85-e22b-4810-84b8-edd6ffc29559" providerId="ADAL" clId="{2233EF83-1777-4BC7-BE96-56C30F5B4262}" dt="2022-09-30T13:41:43.906" v="2220" actId="26606"/>
          <ac:cxnSpMkLst>
            <pc:docMk/>
            <pc:sldMk cId="1022758928" sldId="272"/>
            <ac:cxnSpMk id="16" creationId="{2AFD8CBA-54A3-4363-991B-B9C631BBFA74}"/>
          </ac:cxnSpMkLst>
        </pc:cxnChg>
      </pc:sldChg>
      <pc:sldChg chg="del">
        <pc:chgData name="Laura Daddio" userId="96a07f85-e22b-4810-84b8-edd6ffc29559" providerId="ADAL" clId="{2233EF83-1777-4BC7-BE96-56C30F5B4262}" dt="2022-09-28T19:45:01.328" v="1496" actId="47"/>
        <pc:sldMkLst>
          <pc:docMk/>
          <pc:sldMk cId="4103027645" sldId="274"/>
        </pc:sldMkLst>
      </pc:sldChg>
      <pc:sldChg chg="modSp mod">
        <pc:chgData name="Laura Daddio" userId="96a07f85-e22b-4810-84b8-edd6ffc29559" providerId="ADAL" clId="{2233EF83-1777-4BC7-BE96-56C30F5B4262}" dt="2022-09-30T15:33:01.807" v="3124" actId="6549"/>
        <pc:sldMkLst>
          <pc:docMk/>
          <pc:sldMk cId="3875358776" sldId="275"/>
        </pc:sldMkLst>
        <pc:spChg chg="mod">
          <ac:chgData name="Laura Daddio" userId="96a07f85-e22b-4810-84b8-edd6ffc29559" providerId="ADAL" clId="{2233EF83-1777-4BC7-BE96-56C30F5B4262}" dt="2022-09-30T15:33:01.807" v="3124" actId="6549"/>
          <ac:spMkLst>
            <pc:docMk/>
            <pc:sldMk cId="3875358776" sldId="275"/>
            <ac:spMk id="2" creationId="{A2AC6B25-0181-2EE6-926D-95DE7B988D82}"/>
          </ac:spMkLst>
        </pc:spChg>
        <pc:spChg chg="mod">
          <ac:chgData name="Laura Daddio" userId="96a07f85-e22b-4810-84b8-edd6ffc29559" providerId="ADAL" clId="{2233EF83-1777-4BC7-BE96-56C30F5B4262}" dt="2022-09-28T19:48:27.416" v="1734" actId="20577"/>
          <ac:spMkLst>
            <pc:docMk/>
            <pc:sldMk cId="3875358776" sldId="275"/>
            <ac:spMk id="3" creationId="{F86349A8-3763-A97F-FBA9-318E1E7EFE01}"/>
          </ac:spMkLst>
        </pc:spChg>
      </pc:sldChg>
      <pc:sldChg chg="modSp">
        <pc:chgData name="Laura Daddio" userId="96a07f85-e22b-4810-84b8-edd6ffc29559" providerId="ADAL" clId="{2233EF83-1777-4BC7-BE96-56C30F5B4262}" dt="2022-09-28T19:49:53.581" v="1761" actId="20577"/>
        <pc:sldMkLst>
          <pc:docMk/>
          <pc:sldMk cId="77495667" sldId="277"/>
        </pc:sldMkLst>
        <pc:graphicFrameChg chg="mod">
          <ac:chgData name="Laura Daddio" userId="96a07f85-e22b-4810-84b8-edd6ffc29559" providerId="ADAL" clId="{2233EF83-1777-4BC7-BE96-56C30F5B4262}" dt="2022-09-28T19:49:53.581" v="1761" actId="20577"/>
          <ac:graphicFrameMkLst>
            <pc:docMk/>
            <pc:sldMk cId="77495667" sldId="277"/>
            <ac:graphicFrameMk id="5" creationId="{823CBC55-36EE-C682-5D06-209A3E177C6D}"/>
          </ac:graphicFrameMkLst>
        </pc:graphicFrameChg>
      </pc:sldChg>
      <pc:sldChg chg="addSp delSp modSp mod">
        <pc:chgData name="Laura Daddio" userId="96a07f85-e22b-4810-84b8-edd6ffc29559" providerId="ADAL" clId="{2233EF83-1777-4BC7-BE96-56C30F5B4262}" dt="2022-09-28T19:17:10.628" v="277" actId="1076"/>
        <pc:sldMkLst>
          <pc:docMk/>
          <pc:sldMk cId="168502069" sldId="278"/>
        </pc:sldMkLst>
        <pc:spChg chg="mod">
          <ac:chgData name="Laura Daddio" userId="96a07f85-e22b-4810-84b8-edd6ffc29559" providerId="ADAL" clId="{2233EF83-1777-4BC7-BE96-56C30F5B4262}" dt="2022-09-28T19:16:55.508" v="274" actId="20577"/>
          <ac:spMkLst>
            <pc:docMk/>
            <pc:sldMk cId="168502069" sldId="278"/>
            <ac:spMk id="2" creationId="{0189514D-CB42-D827-59E2-4432F626A757}"/>
          </ac:spMkLst>
        </pc:spChg>
        <pc:spChg chg="del">
          <ac:chgData name="Laura Daddio" userId="96a07f85-e22b-4810-84b8-edd6ffc29559" providerId="ADAL" clId="{2233EF83-1777-4BC7-BE96-56C30F5B4262}" dt="2022-09-28T19:16:57.214" v="275"/>
          <ac:spMkLst>
            <pc:docMk/>
            <pc:sldMk cId="168502069" sldId="278"/>
            <ac:spMk id="3" creationId="{872799F2-4D4A-175E-8ABF-25329C696876}"/>
          </ac:spMkLst>
        </pc:spChg>
        <pc:spChg chg="add mod">
          <ac:chgData name="Laura Daddio" userId="96a07f85-e22b-4810-84b8-edd6ffc29559" providerId="ADAL" clId="{2233EF83-1777-4BC7-BE96-56C30F5B4262}" dt="2022-09-28T19:17:10.628" v="277" actId="1076"/>
          <ac:spMkLst>
            <pc:docMk/>
            <pc:sldMk cId="168502069" sldId="278"/>
            <ac:spMk id="5" creationId="{5A14E888-7C56-B175-83C4-630114809C84}"/>
          </ac:spMkLst>
        </pc:spChg>
        <pc:picChg chg="add mod">
          <ac:chgData name="Laura Daddio" userId="96a07f85-e22b-4810-84b8-edd6ffc29559" providerId="ADAL" clId="{2233EF83-1777-4BC7-BE96-56C30F5B4262}" dt="2022-09-28T19:16:57.214" v="275"/>
          <ac:picMkLst>
            <pc:docMk/>
            <pc:sldMk cId="168502069" sldId="278"/>
            <ac:picMk id="4" creationId="{EAF5E031-3F7F-72A5-7A1A-CC6F5BE64B6C}"/>
          </ac:picMkLst>
        </pc:picChg>
      </pc:sldChg>
      <pc:sldChg chg="modSp mod">
        <pc:chgData name="Laura Daddio" userId="96a07f85-e22b-4810-84b8-edd6ffc29559" providerId="ADAL" clId="{2233EF83-1777-4BC7-BE96-56C30F5B4262}" dt="2022-09-30T13:42:40.313" v="2221" actId="14826"/>
        <pc:sldMkLst>
          <pc:docMk/>
          <pc:sldMk cId="2290910622" sldId="280"/>
        </pc:sldMkLst>
        <pc:spChg chg="mod">
          <ac:chgData name="Laura Daddio" userId="96a07f85-e22b-4810-84b8-edd6ffc29559" providerId="ADAL" clId="{2233EF83-1777-4BC7-BE96-56C30F5B4262}" dt="2022-09-28T19:52:04.588" v="1796" actId="20577"/>
          <ac:spMkLst>
            <pc:docMk/>
            <pc:sldMk cId="2290910622" sldId="280"/>
            <ac:spMk id="8" creationId="{DA2F687D-869C-F00F-32BC-2EEE6C5A4F3F}"/>
          </ac:spMkLst>
        </pc:spChg>
        <pc:picChg chg="mod">
          <ac:chgData name="Laura Daddio" userId="96a07f85-e22b-4810-84b8-edd6ffc29559" providerId="ADAL" clId="{2233EF83-1777-4BC7-BE96-56C30F5B4262}" dt="2022-09-30T13:42:40.313" v="2221" actId="14826"/>
          <ac:picMkLst>
            <pc:docMk/>
            <pc:sldMk cId="2290910622" sldId="280"/>
            <ac:picMk id="7" creationId="{D1D4C2F3-D184-C0CB-522E-FC9567F48FBE}"/>
          </ac:picMkLst>
        </pc:picChg>
      </pc:sldChg>
      <pc:sldChg chg="addSp delSp modSp mod">
        <pc:chgData name="Laura Daddio" userId="96a07f85-e22b-4810-84b8-edd6ffc29559" providerId="ADAL" clId="{2233EF83-1777-4BC7-BE96-56C30F5B4262}" dt="2022-09-30T13:43:20.204" v="2226" actId="26606"/>
        <pc:sldMkLst>
          <pc:docMk/>
          <pc:sldMk cId="1067734989" sldId="281"/>
        </pc:sldMkLst>
        <pc:spChg chg="mod">
          <ac:chgData name="Laura Daddio" userId="96a07f85-e22b-4810-84b8-edd6ffc29559" providerId="ADAL" clId="{2233EF83-1777-4BC7-BE96-56C30F5B4262}" dt="2022-09-30T13:43:20.186" v="2225" actId="26606"/>
          <ac:spMkLst>
            <pc:docMk/>
            <pc:sldMk cId="1067734989" sldId="281"/>
            <ac:spMk id="2" creationId="{DB080EAA-CE75-9BC2-949A-E1B44D1C49DF}"/>
          </ac:spMkLst>
        </pc:spChg>
        <pc:spChg chg="add del">
          <ac:chgData name="Laura Daddio" userId="96a07f85-e22b-4810-84b8-edd6ffc29559" providerId="ADAL" clId="{2233EF83-1777-4BC7-BE96-56C30F5B4262}" dt="2022-09-30T13:43:20.186" v="2225" actId="26606"/>
          <ac:spMkLst>
            <pc:docMk/>
            <pc:sldMk cId="1067734989" sldId="281"/>
            <ac:spMk id="10" creationId="{9F4444CE-BC8D-4D61-B303-4C05614E62AB}"/>
          </ac:spMkLst>
        </pc:spChg>
        <pc:spChg chg="add del">
          <ac:chgData name="Laura Daddio" userId="96a07f85-e22b-4810-84b8-edd6ffc29559" providerId="ADAL" clId="{2233EF83-1777-4BC7-BE96-56C30F5B4262}" dt="2022-09-30T13:43:15.922" v="2223" actId="26606"/>
          <ac:spMkLst>
            <pc:docMk/>
            <pc:sldMk cId="1067734989" sldId="281"/>
            <ac:spMk id="11" creationId="{655AE6B0-AC9E-4167-806F-E9DB135FC46B}"/>
          </ac:spMkLst>
        </pc:spChg>
        <pc:spChg chg="add del">
          <ac:chgData name="Laura Daddio" userId="96a07f85-e22b-4810-84b8-edd6ffc29559" providerId="ADAL" clId="{2233EF83-1777-4BC7-BE96-56C30F5B4262}" dt="2022-09-30T13:43:20.186" v="2225" actId="26606"/>
          <ac:spMkLst>
            <pc:docMk/>
            <pc:sldMk cId="1067734989" sldId="281"/>
            <ac:spMk id="12" creationId="{73772B81-181F-48B7-8826-4D9686D15DF5}"/>
          </ac:spMkLst>
        </pc:spChg>
        <pc:spChg chg="add del">
          <ac:chgData name="Laura Daddio" userId="96a07f85-e22b-4810-84b8-edd6ffc29559" providerId="ADAL" clId="{2233EF83-1777-4BC7-BE96-56C30F5B4262}" dt="2022-09-30T13:43:20.186" v="2225" actId="26606"/>
          <ac:spMkLst>
            <pc:docMk/>
            <pc:sldMk cId="1067734989" sldId="281"/>
            <ac:spMk id="14" creationId="{B2205F6E-03C6-4E92-877C-E2482F6599AA}"/>
          </ac:spMkLst>
        </pc:spChg>
        <pc:spChg chg="add del">
          <ac:chgData name="Laura Daddio" userId="96a07f85-e22b-4810-84b8-edd6ffc29559" providerId="ADAL" clId="{2233EF83-1777-4BC7-BE96-56C30F5B4262}" dt="2022-09-30T13:43:15.922" v="2223" actId="26606"/>
          <ac:spMkLst>
            <pc:docMk/>
            <pc:sldMk cId="1067734989" sldId="281"/>
            <ac:spMk id="24" creationId="{87BD1F4E-A66D-4C06-86DA-8D56CA7A3B41}"/>
          </ac:spMkLst>
        </pc:spChg>
        <pc:grpChg chg="add del">
          <ac:chgData name="Laura Daddio" userId="96a07f85-e22b-4810-84b8-edd6ffc29559" providerId="ADAL" clId="{2233EF83-1777-4BC7-BE96-56C30F5B4262}" dt="2022-09-30T13:43:15.922" v="2223" actId="26606"/>
          <ac:grpSpMkLst>
            <pc:docMk/>
            <pc:sldMk cId="1067734989" sldId="281"/>
            <ac:grpSpMk id="13" creationId="{3523416A-383B-4FDC-B4C9-D8EDDFE9C043}"/>
          </ac:grpSpMkLst>
        </pc:grpChg>
        <pc:graphicFrameChg chg="add del mod">
          <ac:chgData name="Laura Daddio" userId="96a07f85-e22b-4810-84b8-edd6ffc29559" providerId="ADAL" clId="{2233EF83-1777-4BC7-BE96-56C30F5B4262}" dt="2022-09-30T13:43:20.204" v="2226" actId="26606"/>
          <ac:graphicFrameMkLst>
            <pc:docMk/>
            <pc:sldMk cId="1067734989" sldId="281"/>
            <ac:graphicFrameMk id="5" creationId="{C52270A0-5BAB-5DBC-E18C-7AE1F67A320E}"/>
          </ac:graphicFrameMkLst>
        </pc:graphicFrameChg>
        <pc:graphicFrameChg chg="add del">
          <ac:chgData name="Laura Daddio" userId="96a07f85-e22b-4810-84b8-edd6ffc29559" providerId="ADAL" clId="{2233EF83-1777-4BC7-BE96-56C30F5B4262}" dt="2022-09-30T13:43:15.922" v="2223" actId="26606"/>
          <ac:graphicFrameMkLst>
            <pc:docMk/>
            <pc:sldMk cId="1067734989" sldId="281"/>
            <ac:graphicFrameMk id="7" creationId="{D8E9A593-3A5D-8CE2-F390-7F01FDA58E2A}"/>
          </ac:graphicFrameMkLst>
        </pc:graphicFrameChg>
        <pc:graphicFrameChg chg="add del">
          <ac:chgData name="Laura Daddio" userId="96a07f85-e22b-4810-84b8-edd6ffc29559" providerId="ADAL" clId="{2233EF83-1777-4BC7-BE96-56C30F5B4262}" dt="2022-09-30T13:43:20.186" v="2225" actId="26606"/>
          <ac:graphicFrameMkLst>
            <pc:docMk/>
            <pc:sldMk cId="1067734989" sldId="281"/>
            <ac:graphicFrameMk id="26" creationId="{C52270A0-5BAB-5DBC-E18C-7AE1F67A320E}"/>
          </ac:graphicFrameMkLst>
        </pc:graphicFrameChg>
        <pc:graphicFrameChg chg="add">
          <ac:chgData name="Laura Daddio" userId="96a07f85-e22b-4810-84b8-edd6ffc29559" providerId="ADAL" clId="{2233EF83-1777-4BC7-BE96-56C30F5B4262}" dt="2022-09-30T13:43:20.204" v="2226" actId="26606"/>
          <ac:graphicFrameMkLst>
            <pc:docMk/>
            <pc:sldMk cId="1067734989" sldId="281"/>
            <ac:graphicFrameMk id="28" creationId="{C52270A0-5BAB-5DBC-E18C-7AE1F67A320E}"/>
          </ac:graphicFrameMkLst>
        </pc:graphicFrameChg>
      </pc:sldChg>
      <pc:sldChg chg="modSp mod">
        <pc:chgData name="Laura Daddio" userId="96a07f85-e22b-4810-84b8-edd6ffc29559" providerId="ADAL" clId="{2233EF83-1777-4BC7-BE96-56C30F5B4262}" dt="2022-09-28T19:54:37.431" v="1839" actId="20577"/>
        <pc:sldMkLst>
          <pc:docMk/>
          <pc:sldMk cId="1827469229" sldId="282"/>
        </pc:sldMkLst>
        <pc:spChg chg="mod">
          <ac:chgData name="Laura Daddio" userId="96a07f85-e22b-4810-84b8-edd6ffc29559" providerId="ADAL" clId="{2233EF83-1777-4BC7-BE96-56C30F5B4262}" dt="2022-09-28T19:54:37.431" v="1839" actId="20577"/>
          <ac:spMkLst>
            <pc:docMk/>
            <pc:sldMk cId="1827469229" sldId="282"/>
            <ac:spMk id="2" creationId="{000C4C0A-BD44-E26E-F59C-FE356E7F727F}"/>
          </ac:spMkLst>
        </pc:spChg>
      </pc:sldChg>
      <pc:sldChg chg="modSp mod ord">
        <pc:chgData name="Laura Daddio" userId="96a07f85-e22b-4810-84b8-edd6ffc29559" providerId="ADAL" clId="{2233EF83-1777-4BC7-BE96-56C30F5B4262}" dt="2022-09-28T19:57:39.869" v="1946" actId="20577"/>
        <pc:sldMkLst>
          <pc:docMk/>
          <pc:sldMk cId="1947026497" sldId="284"/>
        </pc:sldMkLst>
        <pc:spChg chg="mod">
          <ac:chgData name="Laura Daddio" userId="96a07f85-e22b-4810-84b8-edd6ffc29559" providerId="ADAL" clId="{2233EF83-1777-4BC7-BE96-56C30F5B4262}" dt="2022-09-28T19:57:39.869" v="1946" actId="20577"/>
          <ac:spMkLst>
            <pc:docMk/>
            <pc:sldMk cId="1947026497" sldId="284"/>
            <ac:spMk id="3" creationId="{F2446341-106E-5408-D183-4A71A44E515A}"/>
          </ac:spMkLst>
        </pc:spChg>
      </pc:sldChg>
      <pc:sldChg chg="modSp del mod">
        <pc:chgData name="Laura Daddio" userId="96a07f85-e22b-4810-84b8-edd6ffc29559" providerId="ADAL" clId="{2233EF83-1777-4BC7-BE96-56C30F5B4262}" dt="2022-09-28T19:57:24.612" v="1909" actId="47"/>
        <pc:sldMkLst>
          <pc:docMk/>
          <pc:sldMk cId="0" sldId="285"/>
        </pc:sldMkLst>
        <pc:spChg chg="mod">
          <ac:chgData name="Laura Daddio" userId="96a07f85-e22b-4810-84b8-edd6ffc29559" providerId="ADAL" clId="{2233EF83-1777-4BC7-BE96-56C30F5B4262}" dt="2022-09-28T19:56:03.270" v="1841" actId="6549"/>
          <ac:spMkLst>
            <pc:docMk/>
            <pc:sldMk cId="0" sldId="285"/>
            <ac:spMk id="10" creationId="{00000000-0000-0000-0000-000000000000}"/>
          </ac:spMkLst>
        </pc:spChg>
      </pc:sldChg>
      <pc:sldChg chg="addSp delSp modSp new mod">
        <pc:chgData name="Laura Daddio" userId="96a07f85-e22b-4810-84b8-edd6ffc29559" providerId="ADAL" clId="{2233EF83-1777-4BC7-BE96-56C30F5B4262}" dt="2022-09-28T18:52:34.168" v="65" actId="1076"/>
        <pc:sldMkLst>
          <pc:docMk/>
          <pc:sldMk cId="1800107877" sldId="290"/>
        </pc:sldMkLst>
        <pc:spChg chg="mod">
          <ac:chgData name="Laura Daddio" userId="96a07f85-e22b-4810-84b8-edd6ffc29559" providerId="ADAL" clId="{2233EF83-1777-4BC7-BE96-56C30F5B4262}" dt="2022-09-28T18:52:16.186" v="60" actId="20577"/>
          <ac:spMkLst>
            <pc:docMk/>
            <pc:sldMk cId="1800107877" sldId="290"/>
            <ac:spMk id="2" creationId="{0270FFED-9361-9C23-6767-00357171E2AF}"/>
          </ac:spMkLst>
        </pc:spChg>
        <pc:spChg chg="del">
          <ac:chgData name="Laura Daddio" userId="96a07f85-e22b-4810-84b8-edd6ffc29559" providerId="ADAL" clId="{2233EF83-1777-4BC7-BE96-56C30F5B4262}" dt="2022-09-28T18:52:18.270" v="61"/>
          <ac:spMkLst>
            <pc:docMk/>
            <pc:sldMk cId="1800107877" sldId="290"/>
            <ac:spMk id="3" creationId="{C2D5C8DA-89CB-524D-3CA0-E3FF9F8AD10F}"/>
          </ac:spMkLst>
        </pc:spChg>
        <pc:spChg chg="add mod">
          <ac:chgData name="Laura Daddio" userId="96a07f85-e22b-4810-84b8-edd6ffc29559" providerId="ADAL" clId="{2233EF83-1777-4BC7-BE96-56C30F5B4262}" dt="2022-09-28T18:52:34.168" v="65" actId="1076"/>
          <ac:spMkLst>
            <pc:docMk/>
            <pc:sldMk cId="1800107877" sldId="290"/>
            <ac:spMk id="5" creationId="{34D2402A-0BCE-4289-8257-54D8A92307A4}"/>
          </ac:spMkLst>
        </pc:spChg>
        <pc:picChg chg="add mod">
          <ac:chgData name="Laura Daddio" userId="96a07f85-e22b-4810-84b8-edd6ffc29559" providerId="ADAL" clId="{2233EF83-1777-4BC7-BE96-56C30F5B4262}" dt="2022-09-28T18:52:31.984" v="64" actId="1076"/>
          <ac:picMkLst>
            <pc:docMk/>
            <pc:sldMk cId="1800107877" sldId="290"/>
            <ac:picMk id="4" creationId="{1087CBBD-98A6-14F1-7AB2-7C4D45261C32}"/>
          </ac:picMkLst>
        </pc:picChg>
      </pc:sldChg>
      <pc:sldChg chg="add del setBg">
        <pc:chgData name="Laura Daddio" userId="96a07f85-e22b-4810-84b8-edd6ffc29559" providerId="ADAL" clId="{2233EF83-1777-4BC7-BE96-56C30F5B4262}" dt="2022-09-28T19:16:28.631" v="254" actId="47"/>
        <pc:sldMkLst>
          <pc:docMk/>
          <pc:sldMk cId="0" sldId="291"/>
        </pc:sldMkLst>
      </pc:sldChg>
      <pc:sldChg chg="add del setBg">
        <pc:chgData name="Laura Daddio" userId="96a07f85-e22b-4810-84b8-edd6ffc29559" providerId="ADAL" clId="{2233EF83-1777-4BC7-BE96-56C30F5B4262}" dt="2022-09-28T19:16:30.004" v="255" actId="47"/>
        <pc:sldMkLst>
          <pc:docMk/>
          <pc:sldMk cId="0" sldId="292"/>
        </pc:sldMkLst>
      </pc:sldChg>
      <pc:sldChg chg="add del setBg">
        <pc:chgData name="Laura Daddio" userId="96a07f85-e22b-4810-84b8-edd6ffc29559" providerId="ADAL" clId="{2233EF83-1777-4BC7-BE96-56C30F5B4262}" dt="2022-09-28T19:16:31.007" v="256" actId="47"/>
        <pc:sldMkLst>
          <pc:docMk/>
          <pc:sldMk cId="0" sldId="293"/>
        </pc:sldMkLst>
      </pc:sldChg>
      <pc:sldChg chg="addSp delSp modSp add del mod ord setBg">
        <pc:chgData name="Laura Daddio" userId="96a07f85-e22b-4810-84b8-edd6ffc29559" providerId="ADAL" clId="{2233EF83-1777-4BC7-BE96-56C30F5B4262}" dt="2022-09-28T18:55:22.349" v="154" actId="47"/>
        <pc:sldMkLst>
          <pc:docMk/>
          <pc:sldMk cId="0" sldId="294"/>
        </pc:sldMkLst>
        <pc:spChg chg="mod">
          <ac:chgData name="Laura Daddio" userId="96a07f85-e22b-4810-84b8-edd6ffc29559" providerId="ADAL" clId="{2233EF83-1777-4BC7-BE96-56C30F5B4262}" dt="2022-09-28T18:54:12.788" v="79" actId="26606"/>
          <ac:spMkLst>
            <pc:docMk/>
            <pc:sldMk cId="0" sldId="294"/>
            <ac:spMk id="2" creationId="{00000000-0000-0000-0000-000000000000}"/>
          </ac:spMkLst>
        </pc:spChg>
        <pc:spChg chg="mod ord">
          <ac:chgData name="Laura Daddio" userId="96a07f85-e22b-4810-84b8-edd6ffc29559" providerId="ADAL" clId="{2233EF83-1777-4BC7-BE96-56C30F5B4262}" dt="2022-09-28T18:54:12.788" v="79" actId="26606"/>
          <ac:spMkLst>
            <pc:docMk/>
            <pc:sldMk cId="0" sldId="294"/>
            <ac:spMk id="3" creationId="{00000000-0000-0000-0000-000000000000}"/>
          </ac:spMkLst>
        </pc:spChg>
        <pc:spChg chg="mod">
          <ac:chgData name="Laura Daddio" userId="96a07f85-e22b-4810-84b8-edd6ffc29559" providerId="ADAL" clId="{2233EF83-1777-4BC7-BE96-56C30F5B4262}" dt="2022-09-28T18:54:23.080" v="80" actId="1076"/>
          <ac:spMkLst>
            <pc:docMk/>
            <pc:sldMk cId="0" sldId="294"/>
            <ac:spMk id="4" creationId="{00000000-0000-0000-0000-000000000000}"/>
          </ac:spMkLst>
        </pc:spChg>
        <pc:spChg chg="add del">
          <ac:chgData name="Laura Daddio" userId="96a07f85-e22b-4810-84b8-edd6ffc29559" providerId="ADAL" clId="{2233EF83-1777-4BC7-BE96-56C30F5B4262}" dt="2022-09-28T18:53:43.728" v="76" actId="26606"/>
          <ac:spMkLst>
            <pc:docMk/>
            <pc:sldMk cId="0" sldId="294"/>
            <ac:spMk id="9" creationId="{42A5316D-ED2F-4F89-B4B4-8D9240B1A348}"/>
          </ac:spMkLst>
        </pc:spChg>
        <pc:spChg chg="add del">
          <ac:chgData name="Laura Daddio" userId="96a07f85-e22b-4810-84b8-edd6ffc29559" providerId="ADAL" clId="{2233EF83-1777-4BC7-BE96-56C30F5B4262}" dt="2022-09-28T18:54:12.788" v="79" actId="26606"/>
          <ac:spMkLst>
            <pc:docMk/>
            <pc:sldMk cId="0" sldId="294"/>
            <ac:spMk id="14" creationId="{4281BC32-FF58-4898-A6B5-7B3D059BCEB0}"/>
          </ac:spMkLst>
        </pc:spChg>
        <pc:spChg chg="add del">
          <ac:chgData name="Laura Daddio" userId="96a07f85-e22b-4810-84b8-edd6ffc29559" providerId="ADAL" clId="{2233EF83-1777-4BC7-BE96-56C30F5B4262}" dt="2022-09-28T18:54:12.788" v="79" actId="26606"/>
          <ac:spMkLst>
            <pc:docMk/>
            <pc:sldMk cId="0" sldId="294"/>
            <ac:spMk id="16" creationId="{0D614406-135F-4875-9C87-53822CB19ABB}"/>
          </ac:spMkLst>
        </pc:spChg>
        <pc:spChg chg="add del">
          <ac:chgData name="Laura Daddio" userId="96a07f85-e22b-4810-84b8-edd6ffc29559" providerId="ADAL" clId="{2233EF83-1777-4BC7-BE96-56C30F5B4262}" dt="2022-09-28T18:54:12.788" v="79" actId="26606"/>
          <ac:spMkLst>
            <pc:docMk/>
            <pc:sldMk cId="0" sldId="294"/>
            <ac:spMk id="18" creationId="{A47020BD-3785-4628-8C5E-A4011B43EF88}"/>
          </ac:spMkLst>
        </pc:spChg>
        <pc:spChg chg="add">
          <ac:chgData name="Laura Daddio" userId="96a07f85-e22b-4810-84b8-edd6ffc29559" providerId="ADAL" clId="{2233EF83-1777-4BC7-BE96-56C30F5B4262}" dt="2022-09-28T18:54:12.788" v="79" actId="26606"/>
          <ac:spMkLst>
            <pc:docMk/>
            <pc:sldMk cId="0" sldId="294"/>
            <ac:spMk id="23" creationId="{D7481200-3BB2-4CA3-9D54-1077F6F7653A}"/>
          </ac:spMkLst>
        </pc:spChg>
      </pc:sldChg>
      <pc:sldChg chg="modSp new del mod">
        <pc:chgData name="Laura Daddio" userId="96a07f85-e22b-4810-84b8-edd6ffc29559" providerId="ADAL" clId="{2233EF83-1777-4BC7-BE96-56C30F5B4262}" dt="2022-09-28T18:55:26.258" v="155" actId="47"/>
        <pc:sldMkLst>
          <pc:docMk/>
          <pc:sldMk cId="2283651509" sldId="295"/>
        </pc:sldMkLst>
        <pc:spChg chg="mod">
          <ac:chgData name="Laura Daddio" userId="96a07f85-e22b-4810-84b8-edd6ffc29559" providerId="ADAL" clId="{2233EF83-1777-4BC7-BE96-56C30F5B4262}" dt="2022-09-28T18:54:39.798" v="109" actId="20577"/>
          <ac:spMkLst>
            <pc:docMk/>
            <pc:sldMk cId="2283651509" sldId="295"/>
            <ac:spMk id="2" creationId="{92EF00BB-7BD7-E273-1ED2-12587DBF9813}"/>
          </ac:spMkLst>
        </pc:spChg>
        <pc:spChg chg="mod">
          <ac:chgData name="Laura Daddio" userId="96a07f85-e22b-4810-84b8-edd6ffc29559" providerId="ADAL" clId="{2233EF83-1777-4BC7-BE96-56C30F5B4262}" dt="2022-09-28T18:54:43.174" v="111" actId="5793"/>
          <ac:spMkLst>
            <pc:docMk/>
            <pc:sldMk cId="2283651509" sldId="295"/>
            <ac:spMk id="3" creationId="{8CC65048-62B8-3DDF-BF62-6884F1A079DD}"/>
          </ac:spMkLst>
        </pc:spChg>
      </pc:sldChg>
      <pc:sldChg chg="addSp delSp modSp new mod ord setBg setClrOvrMap">
        <pc:chgData name="Laura Daddio" userId="96a07f85-e22b-4810-84b8-edd6ffc29559" providerId="ADAL" clId="{2233EF83-1777-4BC7-BE96-56C30F5B4262}" dt="2022-09-30T13:44:23.279" v="2235" actId="255"/>
        <pc:sldMkLst>
          <pc:docMk/>
          <pc:sldMk cId="3332690361" sldId="296"/>
        </pc:sldMkLst>
        <pc:spChg chg="mod ord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2" creationId="{FD4613B8-BE5F-1570-BA3D-65BE4289E197}"/>
          </ac:spMkLst>
        </pc:spChg>
        <pc:spChg chg="mod">
          <ac:chgData name="Laura Daddio" userId="96a07f85-e22b-4810-84b8-edd6ffc29559" providerId="ADAL" clId="{2233EF83-1777-4BC7-BE96-56C30F5B4262}" dt="2022-09-30T13:44:23.279" v="2235" actId="255"/>
          <ac:spMkLst>
            <pc:docMk/>
            <pc:sldMk cId="3332690361" sldId="296"/>
            <ac:spMk id="3" creationId="{44C7D3BF-8521-A647-9632-A1A7A9DF1702}"/>
          </ac:spMkLst>
        </pc:spChg>
        <pc:spChg chg="add del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8" creationId="{603AE127-802C-459A-A612-DB85B67F0DC0}"/>
          </ac:spMkLst>
        </pc:spChg>
        <pc:spChg chg="add del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10" creationId="{9323D83D-50D6-4040-A58B-FCEA340F886A}"/>
          </ac:spMkLst>
        </pc:spChg>
        <pc:spChg chg="add del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14" creationId="{F10FD715-4DCE-4779-B634-EC78315EA213}"/>
          </ac:spMkLst>
        </pc:spChg>
        <pc:spChg chg="add del">
          <ac:chgData name="Laura Daddio" userId="96a07f85-e22b-4810-84b8-edd6ffc29559" providerId="ADAL" clId="{2233EF83-1777-4BC7-BE96-56C30F5B4262}" dt="2022-09-30T13:44:05.345" v="2230" actId="26606"/>
          <ac:spMkLst>
            <pc:docMk/>
            <pc:sldMk cId="3332690361" sldId="296"/>
            <ac:spMk id="19" creationId="{C52ED567-06B3-4107-9773-BBB6BD78673C}"/>
          </ac:spMkLst>
        </pc:spChg>
        <pc:spChg chg="add del">
          <ac:chgData name="Laura Daddio" userId="96a07f85-e22b-4810-84b8-edd6ffc29559" providerId="ADAL" clId="{2233EF83-1777-4BC7-BE96-56C30F5B4262}" dt="2022-09-30T13:44:01.460" v="2228" actId="26606"/>
          <ac:spMkLst>
            <pc:docMk/>
            <pc:sldMk cId="3332690361" sldId="296"/>
            <ac:spMk id="20" creationId="{3BCB5F6A-9EB0-40B0-9D13-3023E9A20508}"/>
          </ac:spMkLst>
        </pc:spChg>
        <pc:spChg chg="add del">
          <ac:chgData name="Laura Daddio" userId="96a07f85-e22b-4810-84b8-edd6ffc29559" providerId="ADAL" clId="{2233EF83-1777-4BC7-BE96-56C30F5B4262}" dt="2022-09-30T13:44:05.345" v="2230" actId="26606"/>
          <ac:spMkLst>
            <pc:docMk/>
            <pc:sldMk cId="3332690361" sldId="296"/>
            <ac:spMk id="21" creationId="{AF551D8B-3775-4477-88B7-7B7C350D34E4}"/>
          </ac:spMkLst>
        </pc:spChg>
        <pc:spChg chg="add del">
          <ac:chgData name="Laura Daddio" userId="96a07f85-e22b-4810-84b8-edd6ffc29559" providerId="ADAL" clId="{2233EF83-1777-4BC7-BE96-56C30F5B4262}" dt="2022-09-30T13:44:05.345" v="2230" actId="26606"/>
          <ac:spMkLst>
            <pc:docMk/>
            <pc:sldMk cId="3332690361" sldId="296"/>
            <ac:spMk id="27" creationId="{BB934D2B-85E2-4375-94EE-B66C16BF7999}"/>
          </ac:spMkLst>
        </pc:spChg>
        <pc:spChg chg="add del">
          <ac:chgData name="Laura Daddio" userId="96a07f85-e22b-4810-84b8-edd6ffc29559" providerId="ADAL" clId="{2233EF83-1777-4BC7-BE96-56C30F5B4262}" dt="2022-09-30T13:44:05.345" v="2230" actId="26606"/>
          <ac:spMkLst>
            <pc:docMk/>
            <pc:sldMk cId="3332690361" sldId="296"/>
            <ac:spMk id="29" creationId="{9B445E02-D785-4565-B842-9567BBC09508}"/>
          </ac:spMkLst>
        </pc:spChg>
        <pc:spChg chg="add del">
          <ac:chgData name="Laura Daddio" userId="96a07f85-e22b-4810-84b8-edd6ffc29559" providerId="ADAL" clId="{2233EF83-1777-4BC7-BE96-56C30F5B4262}" dt="2022-09-30T13:44:05.345" v="2230" actId="26606"/>
          <ac:spMkLst>
            <pc:docMk/>
            <pc:sldMk cId="3332690361" sldId="296"/>
            <ac:spMk id="31" creationId="{2C153736-D102-4F57-9DE7-615AFC02B0AC}"/>
          </ac:spMkLst>
        </pc:spChg>
        <pc:spChg chg="add del">
          <ac:chgData name="Laura Daddio" userId="96a07f85-e22b-4810-84b8-edd6ffc29559" providerId="ADAL" clId="{2233EF83-1777-4BC7-BE96-56C30F5B4262}" dt="2022-09-30T13:44:05.345" v="2230" actId="26606"/>
          <ac:spMkLst>
            <pc:docMk/>
            <pc:sldMk cId="3332690361" sldId="296"/>
            <ac:spMk id="33" creationId="{BA407A52-66F4-4CDE-A726-FF79F3EC342D}"/>
          </ac:spMkLst>
        </pc:spChg>
        <pc:spChg chg="add del">
          <ac:chgData name="Laura Daddio" userId="96a07f85-e22b-4810-84b8-edd6ffc29559" providerId="ADAL" clId="{2233EF83-1777-4BC7-BE96-56C30F5B4262}" dt="2022-09-30T13:44:05.345" v="2230" actId="26606"/>
          <ac:spMkLst>
            <pc:docMk/>
            <pc:sldMk cId="3332690361" sldId="296"/>
            <ac:spMk id="35" creationId="{D28FFB34-4FC3-46F5-B900-D3B774FD0BE6}"/>
          </ac:spMkLst>
        </pc:spChg>
        <pc:spChg chg="add del">
          <ac:chgData name="Laura Daddio" userId="96a07f85-e22b-4810-84b8-edd6ffc29559" providerId="ADAL" clId="{2233EF83-1777-4BC7-BE96-56C30F5B4262}" dt="2022-09-30T13:44:05.345" v="2230" actId="26606"/>
          <ac:spMkLst>
            <pc:docMk/>
            <pc:sldMk cId="3332690361" sldId="296"/>
            <ac:spMk id="37" creationId="{205F7B13-ACB5-46BE-8070-0431266B183B}"/>
          </ac:spMkLst>
        </pc:spChg>
        <pc:spChg chg="add del">
          <ac:chgData name="Laura Daddio" userId="96a07f85-e22b-4810-84b8-edd6ffc29559" providerId="ADAL" clId="{2233EF83-1777-4BC7-BE96-56C30F5B4262}" dt="2022-09-30T13:44:05.345" v="2230" actId="26606"/>
          <ac:spMkLst>
            <pc:docMk/>
            <pc:sldMk cId="3332690361" sldId="296"/>
            <ac:spMk id="39" creationId="{D52A0D23-45DD-4DF4-ADE6-A81F409BB9FB}"/>
          </ac:spMkLst>
        </pc:spChg>
        <pc:spChg chg="add del">
          <ac:chgData name="Laura Daddio" userId="96a07f85-e22b-4810-84b8-edd6ffc29559" providerId="ADAL" clId="{2233EF83-1777-4BC7-BE96-56C30F5B4262}" dt="2022-09-30T13:44:10.660" v="2232" actId="26606"/>
          <ac:spMkLst>
            <pc:docMk/>
            <pc:sldMk cId="3332690361" sldId="296"/>
            <ac:spMk id="41" creationId="{A65AC7D1-EAA9-48F5-B509-60A7F50BF703}"/>
          </ac:spMkLst>
        </pc:spChg>
        <pc:spChg chg="add del">
          <ac:chgData name="Laura Daddio" userId="96a07f85-e22b-4810-84b8-edd6ffc29559" providerId="ADAL" clId="{2233EF83-1777-4BC7-BE96-56C30F5B4262}" dt="2022-09-30T13:44:10.660" v="2232" actId="26606"/>
          <ac:spMkLst>
            <pc:docMk/>
            <pc:sldMk cId="3332690361" sldId="296"/>
            <ac:spMk id="42" creationId="{D6320AF9-619A-4175-865B-5663E1AEF4C5}"/>
          </ac:spMkLst>
        </pc:spChg>
        <pc:spChg chg="add del">
          <ac:chgData name="Laura Daddio" userId="96a07f85-e22b-4810-84b8-edd6ffc29559" providerId="ADAL" clId="{2233EF83-1777-4BC7-BE96-56C30F5B4262}" dt="2022-09-30T13:44:10.660" v="2232" actId="26606"/>
          <ac:spMkLst>
            <pc:docMk/>
            <pc:sldMk cId="3332690361" sldId="296"/>
            <ac:spMk id="45" creationId="{7E018740-5C2B-4A41-AC1A-7E68D1EC1954}"/>
          </ac:spMkLst>
        </pc:spChg>
        <pc:spChg chg="add del">
          <ac:chgData name="Laura Daddio" userId="96a07f85-e22b-4810-84b8-edd6ffc29559" providerId="ADAL" clId="{2233EF83-1777-4BC7-BE96-56C30F5B4262}" dt="2022-09-30T13:44:10.660" v="2232" actId="26606"/>
          <ac:spMkLst>
            <pc:docMk/>
            <pc:sldMk cId="3332690361" sldId="296"/>
            <ac:spMk id="46" creationId="{166F75A4-C475-4941-8EE2-B80A06A2C1BB}"/>
          </ac:spMkLst>
        </pc:spChg>
        <pc:spChg chg="add del">
          <ac:chgData name="Laura Daddio" userId="96a07f85-e22b-4810-84b8-edd6ffc29559" providerId="ADAL" clId="{2233EF83-1777-4BC7-BE96-56C30F5B4262}" dt="2022-09-30T13:44:10.660" v="2232" actId="26606"/>
          <ac:spMkLst>
            <pc:docMk/>
            <pc:sldMk cId="3332690361" sldId="296"/>
            <ac:spMk id="47" creationId="{A032553A-72E8-4B0D-8405-FF9771C9AF05}"/>
          </ac:spMkLst>
        </pc:spChg>
        <pc:spChg chg="add del">
          <ac:chgData name="Laura Daddio" userId="96a07f85-e22b-4810-84b8-edd6ffc29559" providerId="ADAL" clId="{2233EF83-1777-4BC7-BE96-56C30F5B4262}" dt="2022-09-30T13:44:10.660" v="2232" actId="26606"/>
          <ac:spMkLst>
            <pc:docMk/>
            <pc:sldMk cId="3332690361" sldId="296"/>
            <ac:spMk id="48" creationId="{765800AC-C3B9-498E-87BC-29FAE4C76B21}"/>
          </ac:spMkLst>
        </pc:spChg>
        <pc:spChg chg="add del">
          <ac:chgData name="Laura Daddio" userId="96a07f85-e22b-4810-84b8-edd6ffc29559" providerId="ADAL" clId="{2233EF83-1777-4BC7-BE96-56C30F5B4262}" dt="2022-09-30T13:44:10.660" v="2232" actId="26606"/>
          <ac:spMkLst>
            <pc:docMk/>
            <pc:sldMk cId="3332690361" sldId="296"/>
            <ac:spMk id="49" creationId="{1F9D6ACB-2FF4-49F9-978A-E0D5327FC635}"/>
          </ac:spMkLst>
        </pc:spChg>
        <pc:spChg chg="add del">
          <ac:chgData name="Laura Daddio" userId="96a07f85-e22b-4810-84b8-edd6ffc29559" providerId="ADAL" clId="{2233EF83-1777-4BC7-BE96-56C30F5B4262}" dt="2022-09-30T13:44:10.660" v="2232" actId="26606"/>
          <ac:spMkLst>
            <pc:docMk/>
            <pc:sldMk cId="3332690361" sldId="296"/>
            <ac:spMk id="50" creationId="{142BFA2A-77A0-4F60-A32A-685681C84889}"/>
          </ac:spMkLst>
        </pc:spChg>
        <pc:spChg chg="add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52" creationId="{C52ED567-06B3-4107-9773-BBB6BD78673C}"/>
          </ac:spMkLst>
        </pc:spChg>
        <pc:spChg chg="add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53" creationId="{AF551D8B-3775-4477-88B7-7B7C350D34E4}"/>
          </ac:spMkLst>
        </pc:spChg>
        <pc:spChg chg="add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56" creationId="{BB934D2B-85E2-4375-94EE-B66C16BF7999}"/>
          </ac:spMkLst>
        </pc:spChg>
        <pc:spChg chg="add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57" creationId="{9B445E02-D785-4565-B842-9567BBC09508}"/>
          </ac:spMkLst>
        </pc:spChg>
        <pc:spChg chg="add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58" creationId="{2C153736-D102-4F57-9DE7-615AFC02B0AC}"/>
          </ac:spMkLst>
        </pc:spChg>
        <pc:spChg chg="add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59" creationId="{BA407A52-66F4-4CDE-A726-FF79F3EC342D}"/>
          </ac:spMkLst>
        </pc:spChg>
        <pc:spChg chg="add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60" creationId="{D28FFB34-4FC3-46F5-B900-D3B774FD0BE6}"/>
          </ac:spMkLst>
        </pc:spChg>
        <pc:spChg chg="add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61" creationId="{205F7B13-ACB5-46BE-8070-0431266B183B}"/>
          </ac:spMkLst>
        </pc:spChg>
        <pc:spChg chg="add">
          <ac:chgData name="Laura Daddio" userId="96a07f85-e22b-4810-84b8-edd6ffc29559" providerId="ADAL" clId="{2233EF83-1777-4BC7-BE96-56C30F5B4262}" dt="2022-09-30T13:44:10.680" v="2233" actId="26606"/>
          <ac:spMkLst>
            <pc:docMk/>
            <pc:sldMk cId="3332690361" sldId="296"/>
            <ac:spMk id="62" creationId="{D52A0D23-45DD-4DF4-ADE6-A81F409BB9FB}"/>
          </ac:spMkLst>
        </pc:spChg>
        <pc:picChg chg="add del">
          <ac:chgData name="Laura Daddio" userId="96a07f85-e22b-4810-84b8-edd6ffc29559" providerId="ADAL" clId="{2233EF83-1777-4BC7-BE96-56C30F5B4262}" dt="2022-09-30T13:44:01.460" v="2228" actId="26606"/>
          <ac:picMkLst>
            <pc:docMk/>
            <pc:sldMk cId="3332690361" sldId="296"/>
            <ac:picMk id="16" creationId="{67538D7C-9E75-ADB1-C927-BE0B38243215}"/>
          </ac:picMkLst>
        </pc:picChg>
        <pc:cxnChg chg="add del">
          <ac:chgData name="Laura Daddio" userId="96a07f85-e22b-4810-84b8-edd6ffc29559" providerId="ADAL" clId="{2233EF83-1777-4BC7-BE96-56C30F5B4262}" dt="2022-09-30T13:44:10.680" v="2233" actId="26606"/>
          <ac:cxnSpMkLst>
            <pc:docMk/>
            <pc:sldMk cId="3332690361" sldId="296"/>
            <ac:cxnSpMk id="12" creationId="{1A1FE6BB-DFB2-4080-9B5E-076EF5DDE67B}"/>
          </ac:cxnSpMkLst>
        </pc:cxnChg>
        <pc:cxnChg chg="add del">
          <ac:chgData name="Laura Daddio" userId="96a07f85-e22b-4810-84b8-edd6ffc29559" providerId="ADAL" clId="{2233EF83-1777-4BC7-BE96-56C30F5B4262}" dt="2022-09-30T13:44:05.345" v="2230" actId="26606"/>
          <ac:cxnSpMkLst>
            <pc:docMk/>
            <pc:sldMk cId="3332690361" sldId="296"/>
            <ac:cxnSpMk id="23" creationId="{1A901C3D-CFAE-460D-BD0E-7D22164D7DFB}"/>
          </ac:cxnSpMkLst>
        </pc:cxnChg>
        <pc:cxnChg chg="add del">
          <ac:chgData name="Laura Daddio" userId="96a07f85-e22b-4810-84b8-edd6ffc29559" providerId="ADAL" clId="{2233EF83-1777-4BC7-BE96-56C30F5B4262}" dt="2022-09-30T13:44:05.345" v="2230" actId="26606"/>
          <ac:cxnSpMkLst>
            <pc:docMk/>
            <pc:sldMk cId="3332690361" sldId="296"/>
            <ac:cxnSpMk id="25" creationId="{837C0EA9-1437-4437-9D20-2BBDA1AA9FF8}"/>
          </ac:cxnSpMkLst>
        </pc:cxnChg>
        <pc:cxnChg chg="add del">
          <ac:chgData name="Laura Daddio" userId="96a07f85-e22b-4810-84b8-edd6ffc29559" providerId="ADAL" clId="{2233EF83-1777-4BC7-BE96-56C30F5B4262}" dt="2022-09-30T13:44:10.660" v="2232" actId="26606"/>
          <ac:cxnSpMkLst>
            <pc:docMk/>
            <pc:sldMk cId="3332690361" sldId="296"/>
            <ac:cxnSpMk id="43" creationId="{063B6EC6-D752-4EE7-908B-F8F19E8C7FEA}"/>
          </ac:cxnSpMkLst>
        </pc:cxnChg>
        <pc:cxnChg chg="add del">
          <ac:chgData name="Laura Daddio" userId="96a07f85-e22b-4810-84b8-edd6ffc29559" providerId="ADAL" clId="{2233EF83-1777-4BC7-BE96-56C30F5B4262}" dt="2022-09-30T13:44:10.660" v="2232" actId="26606"/>
          <ac:cxnSpMkLst>
            <pc:docMk/>
            <pc:sldMk cId="3332690361" sldId="296"/>
            <ac:cxnSpMk id="44" creationId="{EFECD4E8-AD3E-4228-82A2-9461958EA94D}"/>
          </ac:cxnSpMkLst>
        </pc:cxnChg>
        <pc:cxnChg chg="add">
          <ac:chgData name="Laura Daddio" userId="96a07f85-e22b-4810-84b8-edd6ffc29559" providerId="ADAL" clId="{2233EF83-1777-4BC7-BE96-56C30F5B4262}" dt="2022-09-30T13:44:10.680" v="2233" actId="26606"/>
          <ac:cxnSpMkLst>
            <pc:docMk/>
            <pc:sldMk cId="3332690361" sldId="296"/>
            <ac:cxnSpMk id="54" creationId="{1A901C3D-CFAE-460D-BD0E-7D22164D7DFB}"/>
          </ac:cxnSpMkLst>
        </pc:cxnChg>
        <pc:cxnChg chg="add">
          <ac:chgData name="Laura Daddio" userId="96a07f85-e22b-4810-84b8-edd6ffc29559" providerId="ADAL" clId="{2233EF83-1777-4BC7-BE96-56C30F5B4262}" dt="2022-09-30T13:44:10.680" v="2233" actId="26606"/>
          <ac:cxnSpMkLst>
            <pc:docMk/>
            <pc:sldMk cId="3332690361" sldId="296"/>
            <ac:cxnSpMk id="55" creationId="{837C0EA9-1437-4437-9D20-2BBDA1AA9FF8}"/>
          </ac:cxnSpMkLst>
        </pc:cxnChg>
      </pc:sldChg>
      <pc:sldChg chg="addSp delSp modSp new mod setBg setClrOvrMap">
        <pc:chgData name="Laura Daddio" userId="96a07f85-e22b-4810-84b8-edd6ffc29559" providerId="ADAL" clId="{2233EF83-1777-4BC7-BE96-56C30F5B4262}" dt="2022-09-28T19:16:14.081" v="252" actId="255"/>
        <pc:sldMkLst>
          <pc:docMk/>
          <pc:sldMk cId="3020887950" sldId="297"/>
        </pc:sldMkLst>
        <pc:spChg chg="mod ord">
          <ac:chgData name="Laura Daddio" userId="96a07f85-e22b-4810-84b8-edd6ffc29559" providerId="ADAL" clId="{2233EF83-1777-4BC7-BE96-56C30F5B4262}" dt="2022-09-28T18:58:20.216" v="221" actId="26606"/>
          <ac:spMkLst>
            <pc:docMk/>
            <pc:sldMk cId="3020887950" sldId="297"/>
            <ac:spMk id="2" creationId="{F25FC711-E406-1192-6C8D-146BC0DFFA97}"/>
          </ac:spMkLst>
        </pc:spChg>
        <pc:spChg chg="del mod">
          <ac:chgData name="Laura Daddio" userId="96a07f85-e22b-4810-84b8-edd6ffc29559" providerId="ADAL" clId="{2233EF83-1777-4BC7-BE96-56C30F5B4262}" dt="2022-09-28T18:57:06.291" v="198" actId="478"/>
          <ac:spMkLst>
            <pc:docMk/>
            <pc:sldMk cId="3020887950" sldId="297"/>
            <ac:spMk id="3" creationId="{8CB75390-F117-AA8D-2925-BEE2824E625B}"/>
          </ac:spMkLst>
        </pc:spChg>
        <pc:spChg chg="add del mod">
          <ac:chgData name="Laura Daddio" userId="96a07f85-e22b-4810-84b8-edd6ffc29559" providerId="ADAL" clId="{2233EF83-1777-4BC7-BE96-56C30F5B4262}" dt="2022-09-28T18:57:23.843" v="204" actId="478"/>
          <ac:spMkLst>
            <pc:docMk/>
            <pc:sldMk cId="3020887950" sldId="297"/>
            <ac:spMk id="5" creationId="{FC5AD3F3-A15F-051E-2232-392657E6E1A6}"/>
          </ac:spMkLst>
        </pc:spChg>
        <pc:spChg chg="add mod">
          <ac:chgData name="Laura Daddio" userId="96a07f85-e22b-4810-84b8-edd6ffc29559" providerId="ADAL" clId="{2233EF83-1777-4BC7-BE96-56C30F5B4262}" dt="2022-09-28T19:16:14.081" v="252" actId="255"/>
          <ac:spMkLst>
            <pc:docMk/>
            <pc:sldMk cId="3020887950" sldId="297"/>
            <ac:spMk id="6" creationId="{0752EFE1-091A-96A0-0A80-F217E39D21D1}"/>
          </ac:spMkLst>
        </pc:spChg>
        <pc:spChg chg="add del">
          <ac:chgData name="Laura Daddio" userId="96a07f85-e22b-4810-84b8-edd6ffc29559" providerId="ADAL" clId="{2233EF83-1777-4BC7-BE96-56C30F5B4262}" dt="2022-09-28T18:57:47.113" v="208" actId="26606"/>
          <ac:spMkLst>
            <pc:docMk/>
            <pc:sldMk cId="3020887950" sldId="297"/>
            <ac:spMk id="8" creationId="{E80B86A7-A1EC-475B-9166-88902B033A38}"/>
          </ac:spMkLst>
        </pc:spChg>
        <pc:spChg chg="add del">
          <ac:chgData name="Laura Daddio" userId="96a07f85-e22b-4810-84b8-edd6ffc29559" providerId="ADAL" clId="{2233EF83-1777-4BC7-BE96-56C30F5B4262}" dt="2022-09-28T18:57:47.113" v="208" actId="26606"/>
          <ac:spMkLst>
            <pc:docMk/>
            <pc:sldMk cId="3020887950" sldId="297"/>
            <ac:spMk id="10" creationId="{C2C29CB1-9F74-4879-A6AF-AEA67B6F1F4D}"/>
          </ac:spMkLst>
        </pc:spChg>
        <pc:spChg chg="add del">
          <ac:chgData name="Laura Daddio" userId="96a07f85-e22b-4810-84b8-edd6ffc29559" providerId="ADAL" clId="{2233EF83-1777-4BC7-BE96-56C30F5B4262}" dt="2022-09-28T18:57:47.113" v="208" actId="26606"/>
          <ac:spMkLst>
            <pc:docMk/>
            <pc:sldMk cId="3020887950" sldId="297"/>
            <ac:spMk id="12" creationId="{7E2C7115-5336-410C-AD71-0F0952A2E5A7}"/>
          </ac:spMkLst>
        </pc:spChg>
        <pc:spChg chg="add del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17" creationId="{A65AC7D1-EAA9-48F5-B509-60A7F50BF703}"/>
          </ac:spMkLst>
        </pc:spChg>
        <pc:spChg chg="add del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19" creationId="{D6320AF9-619A-4175-865B-5663E1AEF4C5}"/>
          </ac:spMkLst>
        </pc:spChg>
        <pc:spChg chg="add del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25" creationId="{7E018740-5C2B-4A41-AC1A-7E68D1EC1954}"/>
          </ac:spMkLst>
        </pc:spChg>
        <pc:spChg chg="add del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27" creationId="{166F75A4-C475-4941-8EE2-B80A06A2C1BB}"/>
          </ac:spMkLst>
        </pc:spChg>
        <pc:spChg chg="add del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29" creationId="{A032553A-72E8-4B0D-8405-FF9771C9AF05}"/>
          </ac:spMkLst>
        </pc:spChg>
        <pc:spChg chg="add del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31" creationId="{765800AC-C3B9-498E-87BC-29FAE4C76B21}"/>
          </ac:spMkLst>
        </pc:spChg>
        <pc:spChg chg="add del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33" creationId="{1F9D6ACB-2FF4-49F9-978A-E0D5327FC635}"/>
          </ac:spMkLst>
        </pc:spChg>
        <pc:spChg chg="add del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35" creationId="{142BFA2A-77A0-4F60-A32A-685681C84889}"/>
          </ac:spMkLst>
        </pc:spChg>
        <pc:spChg chg="add del">
          <ac:chgData name="Laura Daddio" userId="96a07f85-e22b-4810-84b8-edd6ffc29559" providerId="ADAL" clId="{2233EF83-1777-4BC7-BE96-56C30F5B4262}" dt="2022-09-28T18:58:13.647" v="215" actId="26606"/>
          <ac:spMkLst>
            <pc:docMk/>
            <pc:sldMk cId="3020887950" sldId="297"/>
            <ac:spMk id="42" creationId="{AF551D8B-3775-4477-88B7-7B7C350D34E4}"/>
          </ac:spMkLst>
        </pc:spChg>
        <pc:spChg chg="add del">
          <ac:chgData name="Laura Daddio" userId="96a07f85-e22b-4810-84b8-edd6ffc29559" providerId="ADAL" clId="{2233EF83-1777-4BC7-BE96-56C30F5B4262}" dt="2022-09-28T18:58:13.647" v="215" actId="26606"/>
          <ac:spMkLst>
            <pc:docMk/>
            <pc:sldMk cId="3020887950" sldId="297"/>
            <ac:spMk id="43" creationId="{C52ED567-06B3-4107-9773-BBB6BD78673C}"/>
          </ac:spMkLst>
        </pc:spChg>
        <pc:spChg chg="add del">
          <ac:chgData name="Laura Daddio" userId="96a07f85-e22b-4810-84b8-edd6ffc29559" providerId="ADAL" clId="{2233EF83-1777-4BC7-BE96-56C30F5B4262}" dt="2022-09-28T18:58:13.647" v="215" actId="26606"/>
          <ac:spMkLst>
            <pc:docMk/>
            <pc:sldMk cId="3020887950" sldId="297"/>
            <ac:spMk id="48" creationId="{BB934D2B-85E2-4375-94EE-B66C16BF7999}"/>
          </ac:spMkLst>
        </pc:spChg>
        <pc:spChg chg="add del">
          <ac:chgData name="Laura Daddio" userId="96a07f85-e22b-4810-84b8-edd6ffc29559" providerId="ADAL" clId="{2233EF83-1777-4BC7-BE96-56C30F5B4262}" dt="2022-09-28T18:58:13.647" v="215" actId="26606"/>
          <ac:spMkLst>
            <pc:docMk/>
            <pc:sldMk cId="3020887950" sldId="297"/>
            <ac:spMk id="50" creationId="{9B445E02-D785-4565-B842-9567BBC09508}"/>
          </ac:spMkLst>
        </pc:spChg>
        <pc:spChg chg="add del">
          <ac:chgData name="Laura Daddio" userId="96a07f85-e22b-4810-84b8-edd6ffc29559" providerId="ADAL" clId="{2233EF83-1777-4BC7-BE96-56C30F5B4262}" dt="2022-09-28T18:58:13.647" v="215" actId="26606"/>
          <ac:spMkLst>
            <pc:docMk/>
            <pc:sldMk cId="3020887950" sldId="297"/>
            <ac:spMk id="52" creationId="{2C153736-D102-4F57-9DE7-615AFC02B0AC}"/>
          </ac:spMkLst>
        </pc:spChg>
        <pc:spChg chg="add del">
          <ac:chgData name="Laura Daddio" userId="96a07f85-e22b-4810-84b8-edd6ffc29559" providerId="ADAL" clId="{2233EF83-1777-4BC7-BE96-56C30F5B4262}" dt="2022-09-28T18:58:13.647" v="215" actId="26606"/>
          <ac:spMkLst>
            <pc:docMk/>
            <pc:sldMk cId="3020887950" sldId="297"/>
            <ac:spMk id="54" creationId="{BA407A52-66F4-4CDE-A726-FF79F3EC342D}"/>
          </ac:spMkLst>
        </pc:spChg>
        <pc:spChg chg="add del">
          <ac:chgData name="Laura Daddio" userId="96a07f85-e22b-4810-84b8-edd6ffc29559" providerId="ADAL" clId="{2233EF83-1777-4BC7-BE96-56C30F5B4262}" dt="2022-09-28T18:58:13.647" v="215" actId="26606"/>
          <ac:spMkLst>
            <pc:docMk/>
            <pc:sldMk cId="3020887950" sldId="297"/>
            <ac:spMk id="56" creationId="{D28FFB34-4FC3-46F5-B900-D3B774FD0BE6}"/>
          </ac:spMkLst>
        </pc:spChg>
        <pc:spChg chg="add del">
          <ac:chgData name="Laura Daddio" userId="96a07f85-e22b-4810-84b8-edd6ffc29559" providerId="ADAL" clId="{2233EF83-1777-4BC7-BE96-56C30F5B4262}" dt="2022-09-28T18:58:13.647" v="215" actId="26606"/>
          <ac:spMkLst>
            <pc:docMk/>
            <pc:sldMk cId="3020887950" sldId="297"/>
            <ac:spMk id="58" creationId="{205F7B13-ACB5-46BE-8070-0431266B183B}"/>
          </ac:spMkLst>
        </pc:spChg>
        <pc:spChg chg="add del">
          <ac:chgData name="Laura Daddio" userId="96a07f85-e22b-4810-84b8-edd6ffc29559" providerId="ADAL" clId="{2233EF83-1777-4BC7-BE96-56C30F5B4262}" dt="2022-09-28T18:58:13.647" v="215" actId="26606"/>
          <ac:spMkLst>
            <pc:docMk/>
            <pc:sldMk cId="3020887950" sldId="297"/>
            <ac:spMk id="60" creationId="{D52A0D23-45DD-4DF4-ADE6-A81F409BB9FB}"/>
          </ac:spMkLst>
        </pc:spChg>
        <pc:spChg chg="add del">
          <ac:chgData name="Laura Daddio" userId="96a07f85-e22b-4810-84b8-edd6ffc29559" providerId="ADAL" clId="{2233EF83-1777-4BC7-BE96-56C30F5B4262}" dt="2022-09-28T18:58:19.150" v="219" actId="26606"/>
          <ac:spMkLst>
            <pc:docMk/>
            <pc:sldMk cId="3020887950" sldId="297"/>
            <ac:spMk id="64" creationId="{603AE127-802C-459A-A612-DB85B67F0DC0}"/>
          </ac:spMkLst>
        </pc:spChg>
        <pc:spChg chg="add del">
          <ac:chgData name="Laura Daddio" userId="96a07f85-e22b-4810-84b8-edd6ffc29559" providerId="ADAL" clId="{2233EF83-1777-4BC7-BE96-56C30F5B4262}" dt="2022-09-28T18:58:19.150" v="219" actId="26606"/>
          <ac:spMkLst>
            <pc:docMk/>
            <pc:sldMk cId="3020887950" sldId="297"/>
            <ac:spMk id="65" creationId="{9323D83D-50D6-4040-A58B-FCEA340F886A}"/>
          </ac:spMkLst>
        </pc:spChg>
        <pc:spChg chg="add del">
          <ac:chgData name="Laura Daddio" userId="96a07f85-e22b-4810-84b8-edd6ffc29559" providerId="ADAL" clId="{2233EF83-1777-4BC7-BE96-56C30F5B4262}" dt="2022-09-28T18:58:19.150" v="219" actId="26606"/>
          <ac:spMkLst>
            <pc:docMk/>
            <pc:sldMk cId="3020887950" sldId="297"/>
            <ac:spMk id="67" creationId="{F10FD715-4DCE-4779-B634-EC78315EA213}"/>
          </ac:spMkLst>
        </pc:spChg>
        <pc:spChg chg="add del">
          <ac:chgData name="Laura Daddio" userId="96a07f85-e22b-4810-84b8-edd6ffc29559" providerId="ADAL" clId="{2233EF83-1777-4BC7-BE96-56C30F5B4262}" dt="2022-09-28T18:58:20.216" v="221" actId="26606"/>
          <ac:spMkLst>
            <pc:docMk/>
            <pc:sldMk cId="3020887950" sldId="297"/>
            <ac:spMk id="69" creationId="{86C16C40-7C29-4ACC-B851-7E08E459B596}"/>
          </ac:spMkLst>
        </pc:spChg>
        <pc:spChg chg="add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78" creationId="{A65AC7D1-EAA9-48F5-B509-60A7F50BF703}"/>
          </ac:spMkLst>
        </pc:spChg>
        <pc:spChg chg="add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79" creationId="{D6320AF9-619A-4175-865B-5663E1AEF4C5}"/>
          </ac:spMkLst>
        </pc:spChg>
        <pc:spChg chg="add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82" creationId="{7E018740-5C2B-4A41-AC1A-7E68D1EC1954}"/>
          </ac:spMkLst>
        </pc:spChg>
        <pc:spChg chg="add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83" creationId="{166F75A4-C475-4941-8EE2-B80A06A2C1BB}"/>
          </ac:spMkLst>
        </pc:spChg>
        <pc:spChg chg="add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84" creationId="{A032553A-72E8-4B0D-8405-FF9771C9AF05}"/>
          </ac:spMkLst>
        </pc:spChg>
        <pc:spChg chg="add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85" creationId="{765800AC-C3B9-498E-87BC-29FAE4C76B21}"/>
          </ac:spMkLst>
        </pc:spChg>
        <pc:spChg chg="add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86" creationId="{1F9D6ACB-2FF4-49F9-978A-E0D5327FC635}"/>
          </ac:spMkLst>
        </pc:spChg>
        <pc:spChg chg="add">
          <ac:chgData name="Laura Daddio" userId="96a07f85-e22b-4810-84b8-edd6ffc29559" providerId="ADAL" clId="{2233EF83-1777-4BC7-BE96-56C30F5B4262}" dt="2022-09-28T18:58:20.231" v="222" actId="26606"/>
          <ac:spMkLst>
            <pc:docMk/>
            <pc:sldMk cId="3020887950" sldId="297"/>
            <ac:spMk id="87" creationId="{142BFA2A-77A0-4F60-A32A-685681C84889}"/>
          </ac:spMkLst>
        </pc:spChg>
        <pc:grpChg chg="add del">
          <ac:chgData name="Laura Daddio" userId="96a07f85-e22b-4810-84b8-edd6ffc29559" providerId="ADAL" clId="{2233EF83-1777-4BC7-BE96-56C30F5B4262}" dt="2022-09-28T18:58:20.216" v="221" actId="26606"/>
          <ac:grpSpMkLst>
            <pc:docMk/>
            <pc:sldMk cId="3020887950" sldId="297"/>
            <ac:grpSpMk id="70" creationId="{CDD733AE-DD5E-4C77-8BCD-72BF12A06BB1}"/>
          </ac:grpSpMkLst>
        </pc:grpChg>
        <pc:cxnChg chg="add del">
          <ac:chgData name="Laura Daddio" userId="96a07f85-e22b-4810-84b8-edd6ffc29559" providerId="ADAL" clId="{2233EF83-1777-4BC7-BE96-56C30F5B4262}" dt="2022-09-28T18:58:20.231" v="222" actId="26606"/>
          <ac:cxnSpMkLst>
            <pc:docMk/>
            <pc:sldMk cId="3020887950" sldId="297"/>
            <ac:cxnSpMk id="21" creationId="{063B6EC6-D752-4EE7-908B-F8F19E8C7FEA}"/>
          </ac:cxnSpMkLst>
        </pc:cxnChg>
        <pc:cxnChg chg="add del">
          <ac:chgData name="Laura Daddio" userId="96a07f85-e22b-4810-84b8-edd6ffc29559" providerId="ADAL" clId="{2233EF83-1777-4BC7-BE96-56C30F5B4262}" dt="2022-09-28T18:58:20.231" v="222" actId="26606"/>
          <ac:cxnSpMkLst>
            <pc:docMk/>
            <pc:sldMk cId="3020887950" sldId="297"/>
            <ac:cxnSpMk id="23" creationId="{EFECD4E8-AD3E-4228-82A2-9461958EA94D}"/>
          </ac:cxnSpMkLst>
        </pc:cxnChg>
        <pc:cxnChg chg="add del">
          <ac:chgData name="Laura Daddio" userId="96a07f85-e22b-4810-84b8-edd6ffc29559" providerId="ADAL" clId="{2233EF83-1777-4BC7-BE96-56C30F5B4262}" dt="2022-09-28T18:58:10.827" v="213" actId="26606"/>
          <ac:cxnSpMkLst>
            <pc:docMk/>
            <pc:sldMk cId="3020887950" sldId="297"/>
            <ac:cxnSpMk id="40" creationId="{0B5F7E3B-C5F1-40E0-A491-558BAFBC1127}"/>
          </ac:cxnSpMkLst>
        </pc:cxnChg>
        <pc:cxnChg chg="add del">
          <ac:chgData name="Laura Daddio" userId="96a07f85-e22b-4810-84b8-edd6ffc29559" providerId="ADAL" clId="{2233EF83-1777-4BC7-BE96-56C30F5B4262}" dt="2022-09-28T18:58:13.647" v="215" actId="26606"/>
          <ac:cxnSpMkLst>
            <pc:docMk/>
            <pc:sldMk cId="3020887950" sldId="297"/>
            <ac:cxnSpMk id="44" creationId="{1A901C3D-CFAE-460D-BD0E-7D22164D7DFB}"/>
          </ac:cxnSpMkLst>
        </pc:cxnChg>
        <pc:cxnChg chg="add del">
          <ac:chgData name="Laura Daddio" userId="96a07f85-e22b-4810-84b8-edd6ffc29559" providerId="ADAL" clId="{2233EF83-1777-4BC7-BE96-56C30F5B4262}" dt="2022-09-28T18:58:13.647" v="215" actId="26606"/>
          <ac:cxnSpMkLst>
            <pc:docMk/>
            <pc:sldMk cId="3020887950" sldId="297"/>
            <ac:cxnSpMk id="46" creationId="{837C0EA9-1437-4437-9D20-2BBDA1AA9FF8}"/>
          </ac:cxnSpMkLst>
        </pc:cxnChg>
        <pc:cxnChg chg="add del">
          <ac:chgData name="Laura Daddio" userId="96a07f85-e22b-4810-84b8-edd6ffc29559" providerId="ADAL" clId="{2233EF83-1777-4BC7-BE96-56C30F5B4262}" dt="2022-09-28T18:58:15.408" v="217" actId="26606"/>
          <ac:cxnSpMkLst>
            <pc:docMk/>
            <pc:sldMk cId="3020887950" sldId="297"/>
            <ac:cxnSpMk id="62" creationId="{0B5F7E3B-C5F1-40E0-A491-558BAFBC1127}"/>
          </ac:cxnSpMkLst>
        </pc:cxnChg>
        <pc:cxnChg chg="add del">
          <ac:chgData name="Laura Daddio" userId="96a07f85-e22b-4810-84b8-edd6ffc29559" providerId="ADAL" clId="{2233EF83-1777-4BC7-BE96-56C30F5B4262}" dt="2022-09-28T18:58:19.150" v="219" actId="26606"/>
          <ac:cxnSpMkLst>
            <pc:docMk/>
            <pc:sldMk cId="3020887950" sldId="297"/>
            <ac:cxnSpMk id="66" creationId="{1A1FE6BB-DFB2-4080-9B5E-076EF5DDE67B}"/>
          </ac:cxnSpMkLst>
        </pc:cxnChg>
        <pc:cxnChg chg="add">
          <ac:chgData name="Laura Daddio" userId="96a07f85-e22b-4810-84b8-edd6ffc29559" providerId="ADAL" clId="{2233EF83-1777-4BC7-BE96-56C30F5B4262}" dt="2022-09-28T18:58:20.231" v="222" actId="26606"/>
          <ac:cxnSpMkLst>
            <pc:docMk/>
            <pc:sldMk cId="3020887950" sldId="297"/>
            <ac:cxnSpMk id="80" creationId="{063B6EC6-D752-4EE7-908B-F8F19E8C7FEA}"/>
          </ac:cxnSpMkLst>
        </pc:cxnChg>
        <pc:cxnChg chg="add">
          <ac:chgData name="Laura Daddio" userId="96a07f85-e22b-4810-84b8-edd6ffc29559" providerId="ADAL" clId="{2233EF83-1777-4BC7-BE96-56C30F5B4262}" dt="2022-09-28T18:58:20.231" v="222" actId="26606"/>
          <ac:cxnSpMkLst>
            <pc:docMk/>
            <pc:sldMk cId="3020887950" sldId="297"/>
            <ac:cxnSpMk id="81" creationId="{EFECD4E8-AD3E-4228-82A2-9461958EA94D}"/>
          </ac:cxnSpMkLst>
        </pc:cxnChg>
      </pc:sldChg>
      <pc:sldChg chg="addSp delSp modSp new mod ord setBg">
        <pc:chgData name="Laura Daddio" userId="96a07f85-e22b-4810-84b8-edd6ffc29559" providerId="ADAL" clId="{2233EF83-1777-4BC7-BE96-56C30F5B4262}" dt="2022-09-28T18:59:21.073" v="251"/>
        <pc:sldMkLst>
          <pc:docMk/>
          <pc:sldMk cId="2034494643" sldId="298"/>
        </pc:sldMkLst>
        <pc:spChg chg="mod">
          <ac:chgData name="Laura Daddio" userId="96a07f85-e22b-4810-84b8-edd6ffc29559" providerId="ADAL" clId="{2233EF83-1777-4BC7-BE96-56C30F5B4262}" dt="2022-09-28T18:59:12.748" v="249" actId="26606"/>
          <ac:spMkLst>
            <pc:docMk/>
            <pc:sldMk cId="2034494643" sldId="298"/>
            <ac:spMk id="2" creationId="{9ED442EA-EBCF-2879-9DCD-A0953498E6CD}"/>
          </ac:spMkLst>
        </pc:spChg>
        <pc:spChg chg="del">
          <ac:chgData name="Laura Daddio" userId="96a07f85-e22b-4810-84b8-edd6ffc29559" providerId="ADAL" clId="{2233EF83-1777-4BC7-BE96-56C30F5B4262}" dt="2022-09-28T18:58:44.471" v="224"/>
          <ac:spMkLst>
            <pc:docMk/>
            <pc:sldMk cId="2034494643" sldId="298"/>
            <ac:spMk id="3" creationId="{3BDED8CD-1313-9EAA-FEEB-DA709EB86E6F}"/>
          </ac:spMkLst>
        </pc:spChg>
        <pc:spChg chg="add del mod">
          <ac:chgData name="Laura Daddio" userId="96a07f85-e22b-4810-84b8-edd6ffc29559" providerId="ADAL" clId="{2233EF83-1777-4BC7-BE96-56C30F5B4262}" dt="2022-09-28T18:59:12.748" v="249" actId="26606"/>
          <ac:spMkLst>
            <pc:docMk/>
            <pc:sldMk cId="2034494643" sldId="298"/>
            <ac:spMk id="6" creationId="{916CF9DA-0509-41FA-49BC-801D7C81A6C1}"/>
          </ac:spMkLst>
        </pc:spChg>
        <pc:spChg chg="add">
          <ac:chgData name="Laura Daddio" userId="96a07f85-e22b-4810-84b8-edd6ffc29559" providerId="ADAL" clId="{2233EF83-1777-4BC7-BE96-56C30F5B4262}" dt="2022-09-28T18:59:12.748" v="249" actId="26606"/>
          <ac:spMkLst>
            <pc:docMk/>
            <pc:sldMk cId="2034494643" sldId="298"/>
            <ac:spMk id="12" creationId="{9F4444CE-BC8D-4D61-B303-4C05614E62AB}"/>
          </ac:spMkLst>
        </pc:spChg>
        <pc:spChg chg="add">
          <ac:chgData name="Laura Daddio" userId="96a07f85-e22b-4810-84b8-edd6ffc29559" providerId="ADAL" clId="{2233EF83-1777-4BC7-BE96-56C30F5B4262}" dt="2022-09-28T18:59:12.748" v="249" actId="26606"/>
          <ac:spMkLst>
            <pc:docMk/>
            <pc:sldMk cId="2034494643" sldId="298"/>
            <ac:spMk id="14" creationId="{73772B81-181F-48B7-8826-4D9686D15DF5}"/>
          </ac:spMkLst>
        </pc:spChg>
        <pc:spChg chg="add">
          <ac:chgData name="Laura Daddio" userId="96a07f85-e22b-4810-84b8-edd6ffc29559" providerId="ADAL" clId="{2233EF83-1777-4BC7-BE96-56C30F5B4262}" dt="2022-09-28T18:59:12.748" v="249" actId="26606"/>
          <ac:spMkLst>
            <pc:docMk/>
            <pc:sldMk cId="2034494643" sldId="298"/>
            <ac:spMk id="16" creationId="{B2205F6E-03C6-4E92-877C-E2482F6599AA}"/>
          </ac:spMkLst>
        </pc:spChg>
        <pc:graphicFrameChg chg="add">
          <ac:chgData name="Laura Daddio" userId="96a07f85-e22b-4810-84b8-edd6ffc29559" providerId="ADAL" clId="{2233EF83-1777-4BC7-BE96-56C30F5B4262}" dt="2022-09-28T18:59:12.748" v="249" actId="26606"/>
          <ac:graphicFrameMkLst>
            <pc:docMk/>
            <pc:sldMk cId="2034494643" sldId="298"/>
            <ac:graphicFrameMk id="8" creationId="{3D3F810D-38C1-9C4F-7AAA-D8A991D5717D}"/>
          </ac:graphicFrameMkLst>
        </pc:graphicFrameChg>
        <pc:picChg chg="add del mod">
          <ac:chgData name="Laura Daddio" userId="96a07f85-e22b-4810-84b8-edd6ffc29559" providerId="ADAL" clId="{2233EF83-1777-4BC7-BE96-56C30F5B4262}" dt="2022-09-28T18:59:06.580" v="247" actId="478"/>
          <ac:picMkLst>
            <pc:docMk/>
            <pc:sldMk cId="2034494643" sldId="298"/>
            <ac:picMk id="4" creationId="{ABC371B3-4BD0-7895-BDAF-6036F38A053B}"/>
          </ac:picMkLst>
        </pc:picChg>
      </pc:sldChg>
      <pc:sldChg chg="addSp delSp modSp new mod ord setBg setClrOvrMap">
        <pc:chgData name="Laura Daddio" userId="96a07f85-e22b-4810-84b8-edd6ffc29559" providerId="ADAL" clId="{2233EF83-1777-4BC7-BE96-56C30F5B4262}" dt="2022-09-30T17:54:20.953" v="3128" actId="20577"/>
        <pc:sldMkLst>
          <pc:docMk/>
          <pc:sldMk cId="1802251175" sldId="299"/>
        </pc:sldMkLst>
        <pc:spChg chg="mod">
          <ac:chgData name="Laura Daddio" userId="96a07f85-e22b-4810-84b8-edd6ffc29559" providerId="ADAL" clId="{2233EF83-1777-4BC7-BE96-56C30F5B4262}" dt="2022-09-30T13:48:53.747" v="2256" actId="26606"/>
          <ac:spMkLst>
            <pc:docMk/>
            <pc:sldMk cId="1802251175" sldId="299"/>
            <ac:spMk id="2" creationId="{00A1A132-16C1-CAED-CC7E-CB96A9A6002F}"/>
          </ac:spMkLst>
        </pc:spChg>
        <pc:spChg chg="add del mod">
          <ac:chgData name="Laura Daddio" userId="96a07f85-e22b-4810-84b8-edd6ffc29559" providerId="ADAL" clId="{2233EF83-1777-4BC7-BE96-56C30F5B4262}" dt="2022-09-30T13:48:19.019" v="2253" actId="26606"/>
          <ac:spMkLst>
            <pc:docMk/>
            <pc:sldMk cId="1802251175" sldId="299"/>
            <ac:spMk id="3" creationId="{328ADB60-08F1-A610-6038-6BF7FAB8B704}"/>
          </ac:spMkLst>
        </pc:spChg>
        <pc:spChg chg="add del">
          <ac:chgData name="Laura Daddio" userId="96a07f85-e22b-4810-84b8-edd6ffc29559" providerId="ADAL" clId="{2233EF83-1777-4BC7-BE96-56C30F5B4262}" dt="2022-09-30T13:48:13.345" v="2250" actId="26606"/>
          <ac:spMkLst>
            <pc:docMk/>
            <pc:sldMk cId="1802251175" sldId="299"/>
            <ac:spMk id="8" creationId="{86C16C40-7C29-4ACC-B851-7E08E459B596}"/>
          </ac:spMkLst>
        </pc:spChg>
        <pc:spChg chg="add del">
          <ac:chgData name="Laura Daddio" userId="96a07f85-e22b-4810-84b8-edd6ffc29559" providerId="ADAL" clId="{2233EF83-1777-4BC7-BE96-56C30F5B4262}" dt="2022-09-30T13:47:53.512" v="2246" actId="26606"/>
          <ac:spMkLst>
            <pc:docMk/>
            <pc:sldMk cId="1802251175" sldId="299"/>
            <ac:spMk id="9" creationId="{655AE6B0-AC9E-4167-806F-E9DB135FC46B}"/>
          </ac:spMkLst>
        </pc:spChg>
        <pc:spChg chg="add del">
          <ac:chgData name="Laura Daddio" userId="96a07f85-e22b-4810-84b8-edd6ffc29559" providerId="ADAL" clId="{2233EF83-1777-4BC7-BE96-56C30F5B4262}" dt="2022-09-30T13:48:09.713" v="2248" actId="26606"/>
          <ac:spMkLst>
            <pc:docMk/>
            <pc:sldMk cId="1802251175" sldId="299"/>
            <ac:spMk id="13" creationId="{B2205F6E-03C6-4E92-877C-E2482F6599AA}"/>
          </ac:spMkLst>
        </pc:spChg>
        <pc:spChg chg="add del">
          <ac:chgData name="Laura Daddio" userId="96a07f85-e22b-4810-84b8-edd6ffc29559" providerId="ADAL" clId="{2233EF83-1777-4BC7-BE96-56C30F5B4262}" dt="2022-09-30T13:47:53.512" v="2246" actId="26606"/>
          <ac:spMkLst>
            <pc:docMk/>
            <pc:sldMk cId="1802251175" sldId="299"/>
            <ac:spMk id="22" creationId="{87BD1F4E-A66D-4C06-86DA-8D56CA7A3B41}"/>
          </ac:spMkLst>
        </pc:spChg>
        <pc:spChg chg="add del">
          <ac:chgData name="Laura Daddio" userId="96a07f85-e22b-4810-84b8-edd6ffc29559" providerId="ADAL" clId="{2233EF83-1777-4BC7-BE96-56C30F5B4262}" dt="2022-09-30T13:48:09.713" v="2248" actId="26606"/>
          <ac:spMkLst>
            <pc:docMk/>
            <pc:sldMk cId="1802251175" sldId="299"/>
            <ac:spMk id="24" creationId="{9F4444CE-BC8D-4D61-B303-4C05614E62AB}"/>
          </ac:spMkLst>
        </pc:spChg>
        <pc:spChg chg="add del">
          <ac:chgData name="Laura Daddio" userId="96a07f85-e22b-4810-84b8-edd6ffc29559" providerId="ADAL" clId="{2233EF83-1777-4BC7-BE96-56C30F5B4262}" dt="2022-09-30T13:48:09.713" v="2248" actId="26606"/>
          <ac:spMkLst>
            <pc:docMk/>
            <pc:sldMk cId="1802251175" sldId="299"/>
            <ac:spMk id="25" creationId="{73772B81-181F-48B7-8826-4D9686D15DF5}"/>
          </ac:spMkLst>
        </pc:spChg>
        <pc:spChg chg="add del">
          <ac:chgData name="Laura Daddio" userId="96a07f85-e22b-4810-84b8-edd6ffc29559" providerId="ADAL" clId="{2233EF83-1777-4BC7-BE96-56C30F5B4262}" dt="2022-09-30T13:48:13.345" v="2250" actId="26606"/>
          <ac:spMkLst>
            <pc:docMk/>
            <pc:sldMk cId="1802251175" sldId="299"/>
            <ac:spMk id="30" creationId="{328ADB60-08F1-A610-6038-6BF7FAB8B704}"/>
          </ac:spMkLst>
        </pc:spChg>
        <pc:spChg chg="add del">
          <ac:chgData name="Laura Daddio" userId="96a07f85-e22b-4810-84b8-edd6ffc29559" providerId="ADAL" clId="{2233EF83-1777-4BC7-BE96-56C30F5B4262}" dt="2022-09-30T13:48:18.978" v="2252" actId="26606"/>
          <ac:spMkLst>
            <pc:docMk/>
            <pc:sldMk cId="1802251175" sldId="299"/>
            <ac:spMk id="32" creationId="{9F4444CE-BC8D-4D61-B303-4C05614E62AB}"/>
          </ac:spMkLst>
        </pc:spChg>
        <pc:spChg chg="add del">
          <ac:chgData name="Laura Daddio" userId="96a07f85-e22b-4810-84b8-edd6ffc29559" providerId="ADAL" clId="{2233EF83-1777-4BC7-BE96-56C30F5B4262}" dt="2022-09-30T13:48:18.978" v="2252" actId="26606"/>
          <ac:spMkLst>
            <pc:docMk/>
            <pc:sldMk cId="1802251175" sldId="299"/>
            <ac:spMk id="33" creationId="{73772B81-181F-48B7-8826-4D9686D15DF5}"/>
          </ac:spMkLst>
        </pc:spChg>
        <pc:spChg chg="add del">
          <ac:chgData name="Laura Daddio" userId="96a07f85-e22b-4810-84b8-edd6ffc29559" providerId="ADAL" clId="{2233EF83-1777-4BC7-BE96-56C30F5B4262}" dt="2022-09-30T13:48:18.978" v="2252" actId="26606"/>
          <ac:spMkLst>
            <pc:docMk/>
            <pc:sldMk cId="1802251175" sldId="299"/>
            <ac:spMk id="34" creationId="{B2205F6E-03C6-4E92-877C-E2482F6599AA}"/>
          </ac:spMkLst>
        </pc:spChg>
        <pc:spChg chg="add del">
          <ac:chgData name="Laura Daddio" userId="96a07f85-e22b-4810-84b8-edd6ffc29559" providerId="ADAL" clId="{2233EF83-1777-4BC7-BE96-56C30F5B4262}" dt="2022-09-30T13:48:53.747" v="2256" actId="26606"/>
          <ac:spMkLst>
            <pc:docMk/>
            <pc:sldMk cId="1802251175" sldId="299"/>
            <ac:spMk id="37" creationId="{655AE6B0-AC9E-4167-806F-E9DB135FC46B}"/>
          </ac:spMkLst>
        </pc:spChg>
        <pc:spChg chg="add del">
          <ac:chgData name="Laura Daddio" userId="96a07f85-e22b-4810-84b8-edd6ffc29559" providerId="ADAL" clId="{2233EF83-1777-4BC7-BE96-56C30F5B4262}" dt="2022-09-30T13:48:53.747" v="2256" actId="26606"/>
          <ac:spMkLst>
            <pc:docMk/>
            <pc:sldMk cId="1802251175" sldId="299"/>
            <ac:spMk id="40" creationId="{87BD1F4E-A66D-4C06-86DA-8D56CA7A3B41}"/>
          </ac:spMkLst>
        </pc:spChg>
        <pc:spChg chg="add">
          <ac:chgData name="Laura Daddio" userId="96a07f85-e22b-4810-84b8-edd6ffc29559" providerId="ADAL" clId="{2233EF83-1777-4BC7-BE96-56C30F5B4262}" dt="2022-09-30T13:48:53.747" v="2256" actId="26606"/>
          <ac:spMkLst>
            <pc:docMk/>
            <pc:sldMk cId="1802251175" sldId="299"/>
            <ac:spMk id="46" creationId="{9F4444CE-BC8D-4D61-B303-4C05614E62AB}"/>
          </ac:spMkLst>
        </pc:spChg>
        <pc:spChg chg="add">
          <ac:chgData name="Laura Daddio" userId="96a07f85-e22b-4810-84b8-edd6ffc29559" providerId="ADAL" clId="{2233EF83-1777-4BC7-BE96-56C30F5B4262}" dt="2022-09-30T13:48:53.747" v="2256" actId="26606"/>
          <ac:spMkLst>
            <pc:docMk/>
            <pc:sldMk cId="1802251175" sldId="299"/>
            <ac:spMk id="48" creationId="{73772B81-181F-48B7-8826-4D9686D15DF5}"/>
          </ac:spMkLst>
        </pc:spChg>
        <pc:spChg chg="add">
          <ac:chgData name="Laura Daddio" userId="96a07f85-e22b-4810-84b8-edd6ffc29559" providerId="ADAL" clId="{2233EF83-1777-4BC7-BE96-56C30F5B4262}" dt="2022-09-30T13:48:53.747" v="2256" actId="26606"/>
          <ac:spMkLst>
            <pc:docMk/>
            <pc:sldMk cId="1802251175" sldId="299"/>
            <ac:spMk id="50" creationId="{B2205F6E-03C6-4E92-877C-E2482F6599AA}"/>
          </ac:spMkLst>
        </pc:spChg>
        <pc:grpChg chg="add del">
          <ac:chgData name="Laura Daddio" userId="96a07f85-e22b-4810-84b8-edd6ffc29559" providerId="ADAL" clId="{2233EF83-1777-4BC7-BE96-56C30F5B4262}" dt="2022-09-30T13:48:13.345" v="2250" actId="26606"/>
          <ac:grpSpMkLst>
            <pc:docMk/>
            <pc:sldMk cId="1802251175" sldId="299"/>
            <ac:grpSpMk id="10" creationId="{CDD733AE-DD5E-4C77-8BCD-72BF12A06BB1}"/>
          </ac:grpSpMkLst>
        </pc:grpChg>
        <pc:grpChg chg="add del">
          <ac:chgData name="Laura Daddio" userId="96a07f85-e22b-4810-84b8-edd6ffc29559" providerId="ADAL" clId="{2233EF83-1777-4BC7-BE96-56C30F5B4262}" dt="2022-09-30T13:47:53.512" v="2246" actId="26606"/>
          <ac:grpSpMkLst>
            <pc:docMk/>
            <pc:sldMk cId="1802251175" sldId="299"/>
            <ac:grpSpMk id="11" creationId="{3523416A-383B-4FDC-B4C9-D8EDDFE9C043}"/>
          </ac:grpSpMkLst>
        </pc:grpChg>
        <pc:grpChg chg="add del">
          <ac:chgData name="Laura Daddio" userId="96a07f85-e22b-4810-84b8-edd6ffc29559" providerId="ADAL" clId="{2233EF83-1777-4BC7-BE96-56C30F5B4262}" dt="2022-09-30T13:48:53.747" v="2256" actId="26606"/>
          <ac:grpSpMkLst>
            <pc:docMk/>
            <pc:sldMk cId="1802251175" sldId="299"/>
            <ac:grpSpMk id="38" creationId="{3523416A-383B-4FDC-B4C9-D8EDDFE9C043}"/>
          </ac:grpSpMkLst>
        </pc:grpChg>
        <pc:graphicFrameChg chg="add del">
          <ac:chgData name="Laura Daddio" userId="96a07f85-e22b-4810-84b8-edd6ffc29559" providerId="ADAL" clId="{2233EF83-1777-4BC7-BE96-56C30F5B4262}" dt="2022-09-30T13:47:53.512" v="2246" actId="26606"/>
          <ac:graphicFrameMkLst>
            <pc:docMk/>
            <pc:sldMk cId="1802251175" sldId="299"/>
            <ac:graphicFrameMk id="5" creationId="{A0660252-95FA-855F-7580-FE4093EE8CFA}"/>
          </ac:graphicFrameMkLst>
        </pc:graphicFrameChg>
        <pc:graphicFrameChg chg="add del">
          <ac:chgData name="Laura Daddio" userId="96a07f85-e22b-4810-84b8-edd6ffc29559" providerId="ADAL" clId="{2233EF83-1777-4BC7-BE96-56C30F5B4262}" dt="2022-09-30T13:48:09.713" v="2248" actId="26606"/>
          <ac:graphicFrameMkLst>
            <pc:docMk/>
            <pc:sldMk cId="1802251175" sldId="299"/>
            <ac:graphicFrameMk id="26" creationId="{40EC7DEA-6174-3B90-9D7C-42377499B6B5}"/>
          </ac:graphicFrameMkLst>
        </pc:graphicFrameChg>
        <pc:graphicFrameChg chg="add del">
          <ac:chgData name="Laura Daddio" userId="96a07f85-e22b-4810-84b8-edd6ffc29559" providerId="ADAL" clId="{2233EF83-1777-4BC7-BE96-56C30F5B4262}" dt="2022-09-30T13:48:18.978" v="2252" actId="26606"/>
          <ac:graphicFrameMkLst>
            <pc:docMk/>
            <pc:sldMk cId="1802251175" sldId="299"/>
            <ac:graphicFrameMk id="35" creationId="{4E553657-38A2-596D-D42D-B887EA477EF1}"/>
          </ac:graphicFrameMkLst>
        </pc:graphicFrameChg>
        <pc:graphicFrameChg chg="add mod modGraphic">
          <ac:chgData name="Laura Daddio" userId="96a07f85-e22b-4810-84b8-edd6ffc29559" providerId="ADAL" clId="{2233EF83-1777-4BC7-BE96-56C30F5B4262}" dt="2022-09-30T17:54:20.953" v="3128" actId="20577"/>
          <ac:graphicFrameMkLst>
            <pc:docMk/>
            <pc:sldMk cId="1802251175" sldId="299"/>
            <ac:graphicFrameMk id="41" creationId="{A0660252-95FA-855F-7580-FE4093EE8CFA}"/>
          </ac:graphicFrameMkLst>
        </pc:graphicFrameChg>
      </pc:sldChg>
      <pc:sldChg chg="addSp delSp modSp new mod ord setBg setClrOvrMap">
        <pc:chgData name="Laura Daddio" userId="96a07f85-e22b-4810-84b8-edd6ffc29559" providerId="ADAL" clId="{2233EF83-1777-4BC7-BE96-56C30F5B4262}" dt="2022-09-30T13:47:19.437" v="2244" actId="26606"/>
        <pc:sldMkLst>
          <pc:docMk/>
          <pc:sldMk cId="177760036" sldId="300"/>
        </pc:sldMkLst>
        <pc:spChg chg="mod ord">
          <ac:chgData name="Laura Daddio" userId="96a07f85-e22b-4810-84b8-edd6ffc29559" providerId="ADAL" clId="{2233EF83-1777-4BC7-BE96-56C30F5B4262}" dt="2022-09-30T13:47:19.437" v="2244" actId="26606"/>
          <ac:spMkLst>
            <pc:docMk/>
            <pc:sldMk cId="177760036" sldId="300"/>
            <ac:spMk id="2" creationId="{0C277646-1A2D-DAB6-E962-BF9F17138337}"/>
          </ac:spMkLst>
        </pc:spChg>
        <pc:spChg chg="mod">
          <ac:chgData name="Laura Daddio" userId="96a07f85-e22b-4810-84b8-edd6ffc29559" providerId="ADAL" clId="{2233EF83-1777-4BC7-BE96-56C30F5B4262}" dt="2022-09-30T13:47:19.437" v="2244" actId="26606"/>
          <ac:spMkLst>
            <pc:docMk/>
            <pc:sldMk cId="177760036" sldId="300"/>
            <ac:spMk id="3" creationId="{10587CC7-057D-AC7F-1B03-0BB15F4E7E7F}"/>
          </ac:spMkLst>
        </pc:spChg>
        <pc:spChg chg="add del">
          <ac:chgData name="Laura Daddio" userId="96a07f85-e22b-4810-84b8-edd6ffc29559" providerId="ADAL" clId="{2233EF83-1777-4BC7-BE96-56C30F5B4262}" dt="2022-09-30T13:47:19.437" v="2244" actId="26606"/>
          <ac:spMkLst>
            <pc:docMk/>
            <pc:sldMk cId="177760036" sldId="300"/>
            <ac:spMk id="9" creationId="{EB6743CF-E74B-4A3C-A785-599069DB89DF}"/>
          </ac:spMkLst>
        </pc:spChg>
        <pc:spChg chg="add del">
          <ac:chgData name="Laura Daddio" userId="96a07f85-e22b-4810-84b8-edd6ffc29559" providerId="ADAL" clId="{2233EF83-1777-4BC7-BE96-56C30F5B4262}" dt="2022-09-30T13:47:01.968" v="2237" actId="26606"/>
          <ac:spMkLst>
            <pc:docMk/>
            <pc:sldMk cId="177760036" sldId="300"/>
            <ac:spMk id="14" creationId="{3BCB5F6A-9EB0-40B0-9D13-3023E9A20508}"/>
          </ac:spMkLst>
        </pc:spChg>
        <pc:spChg chg="add del">
          <ac:chgData name="Laura Daddio" userId="96a07f85-e22b-4810-84b8-edd6ffc29559" providerId="ADAL" clId="{2233EF83-1777-4BC7-BE96-56C30F5B4262}" dt="2022-09-30T13:47:04.131" v="2239" actId="26606"/>
          <ac:spMkLst>
            <pc:docMk/>
            <pc:sldMk cId="177760036" sldId="300"/>
            <ac:spMk id="16" creationId="{D94A7024-D948-494D-8920-BBA2DA07D15B}"/>
          </ac:spMkLst>
        </pc:spChg>
        <pc:spChg chg="add del">
          <ac:chgData name="Laura Daddio" userId="96a07f85-e22b-4810-84b8-edd6ffc29559" providerId="ADAL" clId="{2233EF83-1777-4BC7-BE96-56C30F5B4262}" dt="2022-09-30T13:47:09.608" v="2241" actId="26606"/>
          <ac:spMkLst>
            <pc:docMk/>
            <pc:sldMk cId="177760036" sldId="300"/>
            <ac:spMk id="19" creationId="{A65AC7D1-EAA9-48F5-B509-60A7F50BF703}"/>
          </ac:spMkLst>
        </pc:spChg>
        <pc:spChg chg="add del">
          <ac:chgData name="Laura Daddio" userId="96a07f85-e22b-4810-84b8-edd6ffc29559" providerId="ADAL" clId="{2233EF83-1777-4BC7-BE96-56C30F5B4262}" dt="2022-09-30T13:47:09.608" v="2241" actId="26606"/>
          <ac:spMkLst>
            <pc:docMk/>
            <pc:sldMk cId="177760036" sldId="300"/>
            <ac:spMk id="21" creationId="{D6320AF9-619A-4175-865B-5663E1AEF4C5}"/>
          </ac:spMkLst>
        </pc:spChg>
        <pc:spChg chg="add del">
          <ac:chgData name="Laura Daddio" userId="96a07f85-e22b-4810-84b8-edd6ffc29559" providerId="ADAL" clId="{2233EF83-1777-4BC7-BE96-56C30F5B4262}" dt="2022-09-30T13:47:09.608" v="2241" actId="26606"/>
          <ac:spMkLst>
            <pc:docMk/>
            <pc:sldMk cId="177760036" sldId="300"/>
            <ac:spMk id="22" creationId="{7E018740-5C2B-4A41-AC1A-7E68D1EC1954}"/>
          </ac:spMkLst>
        </pc:spChg>
        <pc:spChg chg="add del">
          <ac:chgData name="Laura Daddio" userId="96a07f85-e22b-4810-84b8-edd6ffc29559" providerId="ADAL" clId="{2233EF83-1777-4BC7-BE96-56C30F5B4262}" dt="2022-09-30T13:47:09.608" v="2241" actId="26606"/>
          <ac:spMkLst>
            <pc:docMk/>
            <pc:sldMk cId="177760036" sldId="300"/>
            <ac:spMk id="24" creationId="{166F75A4-C475-4941-8EE2-B80A06A2C1BB}"/>
          </ac:spMkLst>
        </pc:spChg>
        <pc:spChg chg="add del">
          <ac:chgData name="Laura Daddio" userId="96a07f85-e22b-4810-84b8-edd6ffc29559" providerId="ADAL" clId="{2233EF83-1777-4BC7-BE96-56C30F5B4262}" dt="2022-09-30T13:47:09.608" v="2241" actId="26606"/>
          <ac:spMkLst>
            <pc:docMk/>
            <pc:sldMk cId="177760036" sldId="300"/>
            <ac:spMk id="26" creationId="{A032553A-72E8-4B0D-8405-FF9771C9AF05}"/>
          </ac:spMkLst>
        </pc:spChg>
        <pc:spChg chg="add del">
          <ac:chgData name="Laura Daddio" userId="96a07f85-e22b-4810-84b8-edd6ffc29559" providerId="ADAL" clId="{2233EF83-1777-4BC7-BE96-56C30F5B4262}" dt="2022-09-30T13:47:09.608" v="2241" actId="26606"/>
          <ac:spMkLst>
            <pc:docMk/>
            <pc:sldMk cId="177760036" sldId="300"/>
            <ac:spMk id="28" creationId="{765800AC-C3B9-498E-87BC-29FAE4C76B21}"/>
          </ac:spMkLst>
        </pc:spChg>
        <pc:spChg chg="add del">
          <ac:chgData name="Laura Daddio" userId="96a07f85-e22b-4810-84b8-edd6ffc29559" providerId="ADAL" clId="{2233EF83-1777-4BC7-BE96-56C30F5B4262}" dt="2022-09-30T13:47:09.608" v="2241" actId="26606"/>
          <ac:spMkLst>
            <pc:docMk/>
            <pc:sldMk cId="177760036" sldId="300"/>
            <ac:spMk id="30" creationId="{1F9D6ACB-2FF4-49F9-978A-E0D5327FC635}"/>
          </ac:spMkLst>
        </pc:spChg>
        <pc:spChg chg="add del">
          <ac:chgData name="Laura Daddio" userId="96a07f85-e22b-4810-84b8-edd6ffc29559" providerId="ADAL" clId="{2233EF83-1777-4BC7-BE96-56C30F5B4262}" dt="2022-09-30T13:47:09.608" v="2241" actId="26606"/>
          <ac:spMkLst>
            <pc:docMk/>
            <pc:sldMk cId="177760036" sldId="300"/>
            <ac:spMk id="32" creationId="{A5EC319D-0FEA-4B95-A3EA-01E35672C95B}"/>
          </ac:spMkLst>
        </pc:spChg>
        <pc:spChg chg="add del">
          <ac:chgData name="Laura Daddio" userId="96a07f85-e22b-4810-84b8-edd6ffc29559" providerId="ADAL" clId="{2233EF83-1777-4BC7-BE96-56C30F5B4262}" dt="2022-09-30T13:47:19.432" v="2243" actId="26606"/>
          <ac:spMkLst>
            <pc:docMk/>
            <pc:sldMk cId="177760036" sldId="300"/>
            <ac:spMk id="34" creationId="{9F4444CE-BC8D-4D61-B303-4C05614E62AB}"/>
          </ac:spMkLst>
        </pc:spChg>
        <pc:spChg chg="add del">
          <ac:chgData name="Laura Daddio" userId="96a07f85-e22b-4810-84b8-edd6ffc29559" providerId="ADAL" clId="{2233EF83-1777-4BC7-BE96-56C30F5B4262}" dt="2022-09-30T13:47:19.432" v="2243" actId="26606"/>
          <ac:spMkLst>
            <pc:docMk/>
            <pc:sldMk cId="177760036" sldId="300"/>
            <ac:spMk id="35" creationId="{62423CA5-E2E1-4789-B759-9906C1C94063}"/>
          </ac:spMkLst>
        </pc:spChg>
        <pc:spChg chg="add del">
          <ac:chgData name="Laura Daddio" userId="96a07f85-e22b-4810-84b8-edd6ffc29559" providerId="ADAL" clId="{2233EF83-1777-4BC7-BE96-56C30F5B4262}" dt="2022-09-30T13:47:19.432" v="2243" actId="26606"/>
          <ac:spMkLst>
            <pc:docMk/>
            <pc:sldMk cId="177760036" sldId="300"/>
            <ac:spMk id="36" creationId="{73772B81-181F-48B7-8826-4D9686D15DF5}"/>
          </ac:spMkLst>
        </pc:spChg>
        <pc:spChg chg="add del">
          <ac:chgData name="Laura Daddio" userId="96a07f85-e22b-4810-84b8-edd6ffc29559" providerId="ADAL" clId="{2233EF83-1777-4BC7-BE96-56C30F5B4262}" dt="2022-09-30T13:47:19.432" v="2243" actId="26606"/>
          <ac:spMkLst>
            <pc:docMk/>
            <pc:sldMk cId="177760036" sldId="300"/>
            <ac:spMk id="37" creationId="{B2205F6E-03C6-4E92-877C-E2482F6599AA}"/>
          </ac:spMkLst>
        </pc:spChg>
        <pc:spChg chg="add">
          <ac:chgData name="Laura Daddio" userId="96a07f85-e22b-4810-84b8-edd6ffc29559" providerId="ADAL" clId="{2233EF83-1777-4BC7-BE96-56C30F5B4262}" dt="2022-09-30T13:47:19.437" v="2244" actId="26606"/>
          <ac:spMkLst>
            <pc:docMk/>
            <pc:sldMk cId="177760036" sldId="300"/>
            <ac:spMk id="39" creationId="{3BCB5F6A-9EB0-40B0-9D13-3023E9A20508}"/>
          </ac:spMkLst>
        </pc:spChg>
        <pc:picChg chg="add mod ord">
          <ac:chgData name="Laura Daddio" userId="96a07f85-e22b-4810-84b8-edd6ffc29559" providerId="ADAL" clId="{2233EF83-1777-4BC7-BE96-56C30F5B4262}" dt="2022-09-30T13:47:19.437" v="2244" actId="26606"/>
          <ac:picMkLst>
            <pc:docMk/>
            <pc:sldMk cId="177760036" sldId="300"/>
            <ac:picMk id="5" creationId="{8C6A317B-50BB-67CF-CD2A-DFCD66B5A88F}"/>
          </ac:picMkLst>
        </pc:picChg>
        <pc:cxnChg chg="add del">
          <ac:chgData name="Laura Daddio" userId="96a07f85-e22b-4810-84b8-edd6ffc29559" providerId="ADAL" clId="{2233EF83-1777-4BC7-BE96-56C30F5B4262}" dt="2022-09-30T13:47:09.608" v="2241" actId="26606"/>
          <ac:cxnSpMkLst>
            <pc:docMk/>
            <pc:sldMk cId="177760036" sldId="300"/>
            <ac:cxnSpMk id="18" creationId="{063B6EC6-D752-4EE7-908B-F8F19E8C7FEA}"/>
          </ac:cxnSpMkLst>
        </pc:cxnChg>
        <pc:cxnChg chg="add del">
          <ac:chgData name="Laura Daddio" userId="96a07f85-e22b-4810-84b8-edd6ffc29559" providerId="ADAL" clId="{2233EF83-1777-4BC7-BE96-56C30F5B4262}" dt="2022-09-30T13:47:09.608" v="2241" actId="26606"/>
          <ac:cxnSpMkLst>
            <pc:docMk/>
            <pc:sldMk cId="177760036" sldId="300"/>
            <ac:cxnSpMk id="20" creationId="{EFECD4E8-AD3E-4228-82A2-9461958EA94D}"/>
          </ac:cxnSpMkLst>
        </pc:cxnChg>
      </pc:sldChg>
      <pc:sldChg chg="addSp delSp modSp new mod ord setBg setClrOvrMap">
        <pc:chgData name="Laura Daddio" userId="96a07f85-e22b-4810-84b8-edd6ffc29559" providerId="ADAL" clId="{2233EF83-1777-4BC7-BE96-56C30F5B4262}" dt="2022-09-28T19:29:53.752" v="885" actId="5793"/>
        <pc:sldMkLst>
          <pc:docMk/>
          <pc:sldMk cId="3490863089" sldId="301"/>
        </pc:sldMkLst>
        <pc:spChg chg="mod">
          <ac:chgData name="Laura Daddio" userId="96a07f85-e22b-4810-84b8-edd6ffc29559" providerId="ADAL" clId="{2233EF83-1777-4BC7-BE96-56C30F5B4262}" dt="2022-09-28T19:29:15.540" v="862" actId="26606"/>
          <ac:spMkLst>
            <pc:docMk/>
            <pc:sldMk cId="3490863089" sldId="301"/>
            <ac:spMk id="2" creationId="{0C02EE08-E126-A640-6903-CD35AAD1C983}"/>
          </ac:spMkLst>
        </pc:spChg>
        <pc:spChg chg="mod">
          <ac:chgData name="Laura Daddio" userId="96a07f85-e22b-4810-84b8-edd6ffc29559" providerId="ADAL" clId="{2233EF83-1777-4BC7-BE96-56C30F5B4262}" dt="2022-09-28T19:29:53.752" v="885" actId="5793"/>
          <ac:spMkLst>
            <pc:docMk/>
            <pc:sldMk cId="3490863089" sldId="301"/>
            <ac:spMk id="3" creationId="{6EBAD00F-9E5D-30F7-7C89-7219CC9ACBD6}"/>
          </ac:spMkLst>
        </pc:spChg>
        <pc:spChg chg="add">
          <ac:chgData name="Laura Daddio" userId="96a07f85-e22b-4810-84b8-edd6ffc29559" providerId="ADAL" clId="{2233EF83-1777-4BC7-BE96-56C30F5B4262}" dt="2022-09-28T19:29:15.540" v="862" actId="26606"/>
          <ac:spMkLst>
            <pc:docMk/>
            <pc:sldMk cId="3490863089" sldId="301"/>
            <ac:spMk id="5" creationId="{86C16C40-7C29-4ACC-B851-7E08E459B596}"/>
          </ac:spMkLst>
        </pc:spChg>
        <pc:spChg chg="add del">
          <ac:chgData name="Laura Daddio" userId="96a07f85-e22b-4810-84b8-edd6ffc29559" providerId="ADAL" clId="{2233EF83-1777-4BC7-BE96-56C30F5B4262}" dt="2022-09-28T19:29:09.659" v="861" actId="26606"/>
          <ac:spMkLst>
            <pc:docMk/>
            <pc:sldMk cId="3490863089" sldId="301"/>
            <ac:spMk id="8" creationId="{86C16C40-7C29-4ACC-B851-7E08E459B596}"/>
          </ac:spMkLst>
        </pc:spChg>
        <pc:grpChg chg="add">
          <ac:chgData name="Laura Daddio" userId="96a07f85-e22b-4810-84b8-edd6ffc29559" providerId="ADAL" clId="{2233EF83-1777-4BC7-BE96-56C30F5B4262}" dt="2022-09-28T19:29:15.540" v="862" actId="26606"/>
          <ac:grpSpMkLst>
            <pc:docMk/>
            <pc:sldMk cId="3490863089" sldId="301"/>
            <ac:grpSpMk id="6" creationId="{CDD733AE-DD5E-4C77-8BCD-72BF12A06BB1}"/>
          </ac:grpSpMkLst>
        </pc:grpChg>
        <pc:grpChg chg="add del">
          <ac:chgData name="Laura Daddio" userId="96a07f85-e22b-4810-84b8-edd6ffc29559" providerId="ADAL" clId="{2233EF83-1777-4BC7-BE96-56C30F5B4262}" dt="2022-09-28T19:29:09.659" v="861" actId="26606"/>
          <ac:grpSpMkLst>
            <pc:docMk/>
            <pc:sldMk cId="3490863089" sldId="301"/>
            <ac:grpSpMk id="10" creationId="{CDD733AE-DD5E-4C77-8BCD-72BF12A06BB1}"/>
          </ac:grpSpMkLst>
        </pc:grpChg>
      </pc:sldChg>
      <pc:sldChg chg="addSp delSp modSp new mod setBg">
        <pc:chgData name="Laura Daddio" userId="96a07f85-e22b-4810-84b8-edd6ffc29559" providerId="ADAL" clId="{2233EF83-1777-4BC7-BE96-56C30F5B4262}" dt="2022-09-30T15:27:11.089" v="3003" actId="26606"/>
        <pc:sldMkLst>
          <pc:docMk/>
          <pc:sldMk cId="4153923820" sldId="302"/>
        </pc:sldMkLst>
        <pc:spChg chg="mod">
          <ac:chgData name="Laura Daddio" userId="96a07f85-e22b-4810-84b8-edd6ffc29559" providerId="ADAL" clId="{2233EF83-1777-4BC7-BE96-56C30F5B4262}" dt="2022-09-30T15:27:11.089" v="3003" actId="26606"/>
          <ac:spMkLst>
            <pc:docMk/>
            <pc:sldMk cId="4153923820" sldId="302"/>
            <ac:spMk id="2" creationId="{EF716738-8DAC-11F8-AFAC-8388CBA8D5AF}"/>
          </ac:spMkLst>
        </pc:spChg>
        <pc:spChg chg="del mod">
          <ac:chgData name="Laura Daddio" userId="96a07f85-e22b-4810-84b8-edd6ffc29559" providerId="ADAL" clId="{2233EF83-1777-4BC7-BE96-56C30F5B4262}" dt="2022-09-30T14:32:24.864" v="2900" actId="26606"/>
          <ac:spMkLst>
            <pc:docMk/>
            <pc:sldMk cId="4153923820" sldId="302"/>
            <ac:spMk id="3" creationId="{B6CB839F-7EE7-0EEB-2DD7-5A59B41957FB}"/>
          </ac:spMkLst>
        </pc:spChg>
        <pc:spChg chg="add del">
          <ac:chgData name="Laura Daddio" userId="96a07f85-e22b-4810-84b8-edd6ffc29559" providerId="ADAL" clId="{2233EF83-1777-4BC7-BE96-56C30F5B4262}" dt="2022-09-30T15:27:11.089" v="3003" actId="26606"/>
          <ac:spMkLst>
            <pc:docMk/>
            <pc:sldMk cId="4153923820" sldId="302"/>
            <ac:spMk id="9" creationId="{655AE6B0-AC9E-4167-806F-E9DB135FC46B}"/>
          </ac:spMkLst>
        </pc:spChg>
        <pc:spChg chg="add del">
          <ac:chgData name="Laura Daddio" userId="96a07f85-e22b-4810-84b8-edd6ffc29559" providerId="ADAL" clId="{2233EF83-1777-4BC7-BE96-56C30F5B4262}" dt="2022-09-30T15:27:11.089" v="3003" actId="26606"/>
          <ac:spMkLst>
            <pc:docMk/>
            <pc:sldMk cId="4153923820" sldId="302"/>
            <ac:spMk id="22" creationId="{87BD1F4E-A66D-4C06-86DA-8D56CA7A3B41}"/>
          </ac:spMkLst>
        </pc:spChg>
        <pc:spChg chg="add">
          <ac:chgData name="Laura Daddio" userId="96a07f85-e22b-4810-84b8-edd6ffc29559" providerId="ADAL" clId="{2233EF83-1777-4BC7-BE96-56C30F5B4262}" dt="2022-09-30T15:27:11.089" v="3003" actId="26606"/>
          <ac:spMkLst>
            <pc:docMk/>
            <pc:sldMk cId="4153923820" sldId="302"/>
            <ac:spMk id="27" creationId="{9F4444CE-BC8D-4D61-B303-4C05614E62AB}"/>
          </ac:spMkLst>
        </pc:spChg>
        <pc:spChg chg="add">
          <ac:chgData name="Laura Daddio" userId="96a07f85-e22b-4810-84b8-edd6ffc29559" providerId="ADAL" clId="{2233EF83-1777-4BC7-BE96-56C30F5B4262}" dt="2022-09-30T15:27:11.089" v="3003" actId="26606"/>
          <ac:spMkLst>
            <pc:docMk/>
            <pc:sldMk cId="4153923820" sldId="302"/>
            <ac:spMk id="29" creationId="{73772B81-181F-48B7-8826-4D9686D15DF5}"/>
          </ac:spMkLst>
        </pc:spChg>
        <pc:spChg chg="add">
          <ac:chgData name="Laura Daddio" userId="96a07f85-e22b-4810-84b8-edd6ffc29559" providerId="ADAL" clId="{2233EF83-1777-4BC7-BE96-56C30F5B4262}" dt="2022-09-30T15:27:11.089" v="3003" actId="26606"/>
          <ac:spMkLst>
            <pc:docMk/>
            <pc:sldMk cId="4153923820" sldId="302"/>
            <ac:spMk id="31" creationId="{B2205F6E-03C6-4E92-877C-E2482F6599AA}"/>
          </ac:spMkLst>
        </pc:spChg>
        <pc:grpChg chg="add del">
          <ac:chgData name="Laura Daddio" userId="96a07f85-e22b-4810-84b8-edd6ffc29559" providerId="ADAL" clId="{2233EF83-1777-4BC7-BE96-56C30F5B4262}" dt="2022-09-30T15:27:11.089" v="3003" actId="26606"/>
          <ac:grpSpMkLst>
            <pc:docMk/>
            <pc:sldMk cId="4153923820" sldId="302"/>
            <ac:grpSpMk id="11" creationId="{3523416A-383B-4FDC-B4C9-D8EDDFE9C043}"/>
          </ac:grpSpMkLst>
        </pc:grpChg>
        <pc:graphicFrameChg chg="add mod modGraphic">
          <ac:chgData name="Laura Daddio" userId="96a07f85-e22b-4810-84b8-edd6ffc29559" providerId="ADAL" clId="{2233EF83-1777-4BC7-BE96-56C30F5B4262}" dt="2022-09-30T15:27:11.089" v="3003" actId="26606"/>
          <ac:graphicFrameMkLst>
            <pc:docMk/>
            <pc:sldMk cId="4153923820" sldId="302"/>
            <ac:graphicFrameMk id="5" creationId="{38B04344-AADF-879A-5EC5-B7C51371D393}"/>
          </ac:graphicFrameMkLst>
        </pc:graphicFrameChg>
      </pc:sldChg>
      <pc:sldMasterChg chg="del delSldLayout">
        <pc:chgData name="Laura Daddio" userId="96a07f85-e22b-4810-84b8-edd6ffc29559" providerId="ADAL" clId="{2233EF83-1777-4BC7-BE96-56C30F5B4262}" dt="2022-09-28T18:55:26.258" v="155" actId="47"/>
        <pc:sldMasterMkLst>
          <pc:docMk/>
          <pc:sldMasterMk cId="4161963160" sldId="2147483888"/>
        </pc:sldMasterMkLst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2160173934" sldId="2147483889"/>
          </pc:sldLayoutMkLst>
        </pc:sldLayoutChg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1213314867" sldId="2147483890"/>
          </pc:sldLayoutMkLst>
        </pc:sldLayoutChg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3413293132" sldId="2147483891"/>
          </pc:sldLayoutMkLst>
        </pc:sldLayoutChg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1462314271" sldId="2147483892"/>
          </pc:sldLayoutMkLst>
        </pc:sldLayoutChg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3550827734" sldId="2147483893"/>
          </pc:sldLayoutMkLst>
        </pc:sldLayoutChg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2782430550" sldId="2147483894"/>
          </pc:sldLayoutMkLst>
        </pc:sldLayoutChg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3544585136" sldId="2147483895"/>
          </pc:sldLayoutMkLst>
        </pc:sldLayoutChg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450021317" sldId="2147483896"/>
          </pc:sldLayoutMkLst>
        </pc:sldLayoutChg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1574610083" sldId="2147483897"/>
          </pc:sldLayoutMkLst>
        </pc:sldLayoutChg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1281238919" sldId="2147483898"/>
          </pc:sldLayoutMkLst>
        </pc:sldLayoutChg>
        <pc:sldLayoutChg chg="del">
          <pc:chgData name="Laura Daddio" userId="96a07f85-e22b-4810-84b8-edd6ffc29559" providerId="ADAL" clId="{2233EF83-1777-4BC7-BE96-56C30F5B4262}" dt="2022-09-28T18:55:26.258" v="155" actId="47"/>
          <pc:sldLayoutMkLst>
            <pc:docMk/>
            <pc:sldMasterMk cId="4161963160" sldId="2147483888"/>
            <pc:sldLayoutMk cId="3386965672" sldId="2147483899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hyperlink" Target="mailto:ngithae@loyola.edu" TargetMode="External"/><Relationship Id="rId1" Type="http://schemas.openxmlformats.org/officeDocument/2006/relationships/hyperlink" Target="mailto:bqnguyen@loyola.edu" TargetMode="Externa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hyperlink" Target="mailto:ngithae@loyola.edu" TargetMode="External"/><Relationship Id="rId1" Type="http://schemas.openxmlformats.org/officeDocument/2006/relationships/hyperlink" Target="mailto:bqnguyen@loyola.edu" TargetMode="External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64E9C-DC4B-4FCA-A45C-7A2A68ABF19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0C85100E-26AF-40B3-97DF-19C4EC3CCEC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dirty="0"/>
            <a:t>Semester</a:t>
          </a:r>
        </a:p>
        <a:p>
          <a:pPr>
            <a:lnSpc>
              <a:spcPct val="100000"/>
            </a:lnSpc>
            <a:defRPr cap="all"/>
          </a:pPr>
          <a:r>
            <a:rPr lang="en-US" cap="none" dirty="0"/>
            <a:t>&amp; Full Year</a:t>
          </a:r>
        </a:p>
      </dgm:t>
    </dgm:pt>
    <dgm:pt modelId="{83E371DD-FB17-4628-859D-A2979B7D3099}" type="parTrans" cxnId="{FD66337D-8FE8-48E6-BE0F-CFD328BEE42E}">
      <dgm:prSet/>
      <dgm:spPr/>
      <dgm:t>
        <a:bodyPr/>
        <a:lstStyle/>
        <a:p>
          <a:endParaRPr lang="en-US" sz="1800"/>
        </a:p>
      </dgm:t>
    </dgm:pt>
    <dgm:pt modelId="{8A672CE1-4528-44AE-9157-DA340C2CD5DB}" type="sibTrans" cxnId="{FD66337D-8FE8-48E6-BE0F-CFD328BEE42E}">
      <dgm:prSet/>
      <dgm:spPr/>
      <dgm:t>
        <a:bodyPr/>
        <a:lstStyle/>
        <a:p>
          <a:endParaRPr lang="en-US"/>
        </a:p>
      </dgm:t>
    </dgm:pt>
    <dgm:pt modelId="{69653324-E1E3-437C-A9D5-28B1353F645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ZA" cap="none" dirty="0"/>
            <a:t>Summer </a:t>
          </a:r>
          <a:endParaRPr lang="en-US" cap="none" dirty="0"/>
        </a:p>
      </dgm:t>
    </dgm:pt>
    <dgm:pt modelId="{F0466364-A484-4F50-8E01-C00666AA6B96}" type="parTrans" cxnId="{25667268-FED2-4149-B353-F16FED2D1A5A}">
      <dgm:prSet/>
      <dgm:spPr/>
      <dgm:t>
        <a:bodyPr/>
        <a:lstStyle/>
        <a:p>
          <a:endParaRPr lang="en-US" sz="1800"/>
        </a:p>
      </dgm:t>
    </dgm:pt>
    <dgm:pt modelId="{6F20977E-D589-4920-96AA-44AAF9391C6A}" type="sibTrans" cxnId="{25667268-FED2-4149-B353-F16FED2D1A5A}">
      <dgm:prSet/>
      <dgm:spPr/>
      <dgm:t>
        <a:bodyPr/>
        <a:lstStyle/>
        <a:p>
          <a:endParaRPr lang="en-US"/>
        </a:p>
      </dgm:t>
    </dgm:pt>
    <dgm:pt modelId="{7F8797D3-295D-45B0-9E28-F7696E313AE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ZA" cap="none" dirty="0"/>
            <a:t>Study Tour</a:t>
          </a:r>
          <a:endParaRPr lang="en-US" cap="none" dirty="0"/>
        </a:p>
      </dgm:t>
    </dgm:pt>
    <dgm:pt modelId="{2A0378C1-9628-41C6-B719-DFD7DD7C2513}" type="parTrans" cxnId="{B9DB5BF3-D3B4-4EF2-9219-9820EFCDD141}">
      <dgm:prSet/>
      <dgm:spPr/>
      <dgm:t>
        <a:bodyPr/>
        <a:lstStyle/>
        <a:p>
          <a:endParaRPr lang="en-US" sz="1800"/>
        </a:p>
      </dgm:t>
    </dgm:pt>
    <dgm:pt modelId="{BD09EA6A-7770-4233-AA60-BFF5DA55D6CE}" type="sibTrans" cxnId="{B9DB5BF3-D3B4-4EF2-9219-9820EFCDD141}">
      <dgm:prSet/>
      <dgm:spPr/>
      <dgm:t>
        <a:bodyPr/>
        <a:lstStyle/>
        <a:p>
          <a:endParaRPr lang="en-US"/>
        </a:p>
      </dgm:t>
    </dgm:pt>
    <dgm:pt modelId="{E3F9E5A9-51B2-43A8-8F03-9194571938CF}" type="pres">
      <dgm:prSet presAssocID="{7F564E9C-DC4B-4FCA-A45C-7A2A68ABF190}" presName="root" presStyleCnt="0">
        <dgm:presLayoutVars>
          <dgm:dir/>
          <dgm:resizeHandles val="exact"/>
        </dgm:presLayoutVars>
      </dgm:prSet>
      <dgm:spPr/>
    </dgm:pt>
    <dgm:pt modelId="{8929C738-FC34-44B7-BD7A-E6975C65F703}" type="pres">
      <dgm:prSet presAssocID="{0C85100E-26AF-40B3-97DF-19C4EC3CCEC0}" presName="compNode" presStyleCnt="0"/>
      <dgm:spPr/>
    </dgm:pt>
    <dgm:pt modelId="{D7FE9191-F345-41D1-BC78-A57FAC85C889}" type="pres">
      <dgm:prSet presAssocID="{0C85100E-26AF-40B3-97DF-19C4EC3CCEC0}" presName="iconBgRect" presStyleLbl="bgShp" presStyleIdx="0" presStyleCnt="3"/>
      <dgm:spPr/>
    </dgm:pt>
    <dgm:pt modelId="{8FF3ED10-1F7A-4228-8DBA-95ED52350852}" type="pres">
      <dgm:prSet presAssocID="{0C85100E-26AF-40B3-97DF-19C4EC3CCEC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ke"/>
        </a:ext>
      </dgm:extLst>
    </dgm:pt>
    <dgm:pt modelId="{DEEFA25E-941B-435D-9E6A-508386CFE47E}" type="pres">
      <dgm:prSet presAssocID="{0C85100E-26AF-40B3-97DF-19C4EC3CCEC0}" presName="spaceRect" presStyleCnt="0"/>
      <dgm:spPr/>
    </dgm:pt>
    <dgm:pt modelId="{54849521-B57C-45E5-AE0C-3EC2C0D4D0A2}" type="pres">
      <dgm:prSet presAssocID="{0C85100E-26AF-40B3-97DF-19C4EC3CCEC0}" presName="textRect" presStyleLbl="revTx" presStyleIdx="0" presStyleCnt="3">
        <dgm:presLayoutVars>
          <dgm:chMax val="1"/>
          <dgm:chPref val="1"/>
        </dgm:presLayoutVars>
      </dgm:prSet>
      <dgm:spPr/>
    </dgm:pt>
    <dgm:pt modelId="{0F6A2FC3-9E47-40CA-83F9-5B63CA09FDA8}" type="pres">
      <dgm:prSet presAssocID="{8A672CE1-4528-44AE-9157-DA340C2CD5DB}" presName="sibTrans" presStyleCnt="0"/>
      <dgm:spPr/>
    </dgm:pt>
    <dgm:pt modelId="{11E84AED-826F-45C8-83C4-91F1A078E1E0}" type="pres">
      <dgm:prSet presAssocID="{69653324-E1E3-437C-A9D5-28B1353F645A}" presName="compNode" presStyleCnt="0"/>
      <dgm:spPr/>
    </dgm:pt>
    <dgm:pt modelId="{CA2BB399-46B1-46DF-BB84-F602FEBB6E8F}" type="pres">
      <dgm:prSet presAssocID="{69653324-E1E3-437C-A9D5-28B1353F645A}" presName="iconBgRect" presStyleLbl="bgShp" presStyleIdx="1" presStyleCnt="3"/>
      <dgm:spPr/>
    </dgm:pt>
    <dgm:pt modelId="{D6853916-A787-4645-8300-F6B01D5465FD}" type="pres">
      <dgm:prSet presAssocID="{69653324-E1E3-437C-A9D5-28B1353F64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20F4B50A-E3EC-4DC1-8B67-BB5C3777405D}" type="pres">
      <dgm:prSet presAssocID="{69653324-E1E3-437C-A9D5-28B1353F645A}" presName="spaceRect" presStyleCnt="0"/>
      <dgm:spPr/>
    </dgm:pt>
    <dgm:pt modelId="{1236D849-CB48-479C-B013-12E41455C64A}" type="pres">
      <dgm:prSet presAssocID="{69653324-E1E3-437C-A9D5-28B1353F645A}" presName="textRect" presStyleLbl="revTx" presStyleIdx="1" presStyleCnt="3">
        <dgm:presLayoutVars>
          <dgm:chMax val="1"/>
          <dgm:chPref val="1"/>
        </dgm:presLayoutVars>
      </dgm:prSet>
      <dgm:spPr/>
    </dgm:pt>
    <dgm:pt modelId="{77E7D738-E9B1-4ED4-B593-EC450EE23F5E}" type="pres">
      <dgm:prSet presAssocID="{6F20977E-D589-4920-96AA-44AAF9391C6A}" presName="sibTrans" presStyleCnt="0"/>
      <dgm:spPr/>
    </dgm:pt>
    <dgm:pt modelId="{504F53A5-75F2-4237-863E-8BEA18033D97}" type="pres">
      <dgm:prSet presAssocID="{7F8797D3-295D-45B0-9E28-F7696E313AE3}" presName="compNode" presStyleCnt="0"/>
      <dgm:spPr/>
    </dgm:pt>
    <dgm:pt modelId="{1FBD15DA-15EC-437E-AD24-BB3FBA44188E}" type="pres">
      <dgm:prSet presAssocID="{7F8797D3-295D-45B0-9E28-F7696E313AE3}" presName="iconBgRect" presStyleLbl="bgShp" presStyleIdx="2" presStyleCnt="3"/>
      <dgm:spPr/>
    </dgm:pt>
    <dgm:pt modelId="{F978FA78-402E-430D-BD6D-B50543BC1779}" type="pres">
      <dgm:prSet presAssocID="{7F8797D3-295D-45B0-9E28-F7696E313AE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lescope"/>
        </a:ext>
      </dgm:extLst>
    </dgm:pt>
    <dgm:pt modelId="{8E26FA69-DD6D-41A2-A1C3-C84664B3DEA9}" type="pres">
      <dgm:prSet presAssocID="{7F8797D3-295D-45B0-9E28-F7696E313AE3}" presName="spaceRect" presStyleCnt="0"/>
      <dgm:spPr/>
    </dgm:pt>
    <dgm:pt modelId="{1437B87F-714F-41BA-8ABB-43977D1FDD2E}" type="pres">
      <dgm:prSet presAssocID="{7F8797D3-295D-45B0-9E28-F7696E313AE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EF79A2A-C397-458C-A3B4-D48F7182843D}" type="presOf" srcId="{7F564E9C-DC4B-4FCA-A45C-7A2A68ABF190}" destId="{E3F9E5A9-51B2-43A8-8F03-9194571938CF}" srcOrd="0" destOrd="0" presId="urn:microsoft.com/office/officeart/2018/5/layout/IconCircleLabelList"/>
    <dgm:cxn modelId="{25667268-FED2-4149-B353-F16FED2D1A5A}" srcId="{7F564E9C-DC4B-4FCA-A45C-7A2A68ABF190}" destId="{69653324-E1E3-437C-A9D5-28B1353F645A}" srcOrd="1" destOrd="0" parTransId="{F0466364-A484-4F50-8E01-C00666AA6B96}" sibTransId="{6F20977E-D589-4920-96AA-44AAF9391C6A}"/>
    <dgm:cxn modelId="{FD66337D-8FE8-48E6-BE0F-CFD328BEE42E}" srcId="{7F564E9C-DC4B-4FCA-A45C-7A2A68ABF190}" destId="{0C85100E-26AF-40B3-97DF-19C4EC3CCEC0}" srcOrd="0" destOrd="0" parTransId="{83E371DD-FB17-4628-859D-A2979B7D3099}" sibTransId="{8A672CE1-4528-44AE-9157-DA340C2CD5DB}"/>
    <dgm:cxn modelId="{66AF4AA0-077B-441F-8BCF-84949DFE4A4A}" type="presOf" srcId="{69653324-E1E3-437C-A9D5-28B1353F645A}" destId="{1236D849-CB48-479C-B013-12E41455C64A}" srcOrd="0" destOrd="0" presId="urn:microsoft.com/office/officeart/2018/5/layout/IconCircleLabelList"/>
    <dgm:cxn modelId="{89A64FA4-89F2-4CC0-9791-9B99DFBDFD94}" type="presOf" srcId="{0C85100E-26AF-40B3-97DF-19C4EC3CCEC0}" destId="{54849521-B57C-45E5-AE0C-3EC2C0D4D0A2}" srcOrd="0" destOrd="0" presId="urn:microsoft.com/office/officeart/2018/5/layout/IconCircleLabelList"/>
    <dgm:cxn modelId="{30BBCAE1-AA43-4AE4-A79A-B5150A5E89F9}" type="presOf" srcId="{7F8797D3-295D-45B0-9E28-F7696E313AE3}" destId="{1437B87F-714F-41BA-8ABB-43977D1FDD2E}" srcOrd="0" destOrd="0" presId="urn:microsoft.com/office/officeart/2018/5/layout/IconCircleLabelList"/>
    <dgm:cxn modelId="{B9DB5BF3-D3B4-4EF2-9219-9820EFCDD141}" srcId="{7F564E9C-DC4B-4FCA-A45C-7A2A68ABF190}" destId="{7F8797D3-295D-45B0-9E28-F7696E313AE3}" srcOrd="2" destOrd="0" parTransId="{2A0378C1-9628-41C6-B719-DFD7DD7C2513}" sibTransId="{BD09EA6A-7770-4233-AA60-BFF5DA55D6CE}"/>
    <dgm:cxn modelId="{046E5389-75CC-49E4-A852-97C2E7E6D226}" type="presParOf" srcId="{E3F9E5A9-51B2-43A8-8F03-9194571938CF}" destId="{8929C738-FC34-44B7-BD7A-E6975C65F703}" srcOrd="0" destOrd="0" presId="urn:microsoft.com/office/officeart/2018/5/layout/IconCircleLabelList"/>
    <dgm:cxn modelId="{38860D80-65A2-4FE3-A65F-086B501908CF}" type="presParOf" srcId="{8929C738-FC34-44B7-BD7A-E6975C65F703}" destId="{D7FE9191-F345-41D1-BC78-A57FAC85C889}" srcOrd="0" destOrd="0" presId="urn:microsoft.com/office/officeart/2018/5/layout/IconCircleLabelList"/>
    <dgm:cxn modelId="{15291291-59DE-4F27-AE8E-09905698A26B}" type="presParOf" srcId="{8929C738-FC34-44B7-BD7A-E6975C65F703}" destId="{8FF3ED10-1F7A-4228-8DBA-95ED52350852}" srcOrd="1" destOrd="0" presId="urn:microsoft.com/office/officeart/2018/5/layout/IconCircleLabelList"/>
    <dgm:cxn modelId="{D93A254D-2C2B-4E74-9B75-CFB868080C85}" type="presParOf" srcId="{8929C738-FC34-44B7-BD7A-E6975C65F703}" destId="{DEEFA25E-941B-435D-9E6A-508386CFE47E}" srcOrd="2" destOrd="0" presId="urn:microsoft.com/office/officeart/2018/5/layout/IconCircleLabelList"/>
    <dgm:cxn modelId="{A6870060-E9BF-4E45-B0B2-CE2FEB416253}" type="presParOf" srcId="{8929C738-FC34-44B7-BD7A-E6975C65F703}" destId="{54849521-B57C-45E5-AE0C-3EC2C0D4D0A2}" srcOrd="3" destOrd="0" presId="urn:microsoft.com/office/officeart/2018/5/layout/IconCircleLabelList"/>
    <dgm:cxn modelId="{80671972-08BA-4928-BC1F-B3133C587435}" type="presParOf" srcId="{E3F9E5A9-51B2-43A8-8F03-9194571938CF}" destId="{0F6A2FC3-9E47-40CA-83F9-5B63CA09FDA8}" srcOrd="1" destOrd="0" presId="urn:microsoft.com/office/officeart/2018/5/layout/IconCircleLabelList"/>
    <dgm:cxn modelId="{D51D2133-6F1D-4DF6-96E7-C6625A6BEED1}" type="presParOf" srcId="{E3F9E5A9-51B2-43A8-8F03-9194571938CF}" destId="{11E84AED-826F-45C8-83C4-91F1A078E1E0}" srcOrd="2" destOrd="0" presId="urn:microsoft.com/office/officeart/2018/5/layout/IconCircleLabelList"/>
    <dgm:cxn modelId="{F9245669-8D02-42CA-A21E-BA72A76391A2}" type="presParOf" srcId="{11E84AED-826F-45C8-83C4-91F1A078E1E0}" destId="{CA2BB399-46B1-46DF-BB84-F602FEBB6E8F}" srcOrd="0" destOrd="0" presId="urn:microsoft.com/office/officeart/2018/5/layout/IconCircleLabelList"/>
    <dgm:cxn modelId="{3E304E6E-CFA0-4E02-97C9-2358B1325747}" type="presParOf" srcId="{11E84AED-826F-45C8-83C4-91F1A078E1E0}" destId="{D6853916-A787-4645-8300-F6B01D5465FD}" srcOrd="1" destOrd="0" presId="urn:microsoft.com/office/officeart/2018/5/layout/IconCircleLabelList"/>
    <dgm:cxn modelId="{A3A558FB-B42D-4CD9-880D-C8970DD9B2CF}" type="presParOf" srcId="{11E84AED-826F-45C8-83C4-91F1A078E1E0}" destId="{20F4B50A-E3EC-4DC1-8B67-BB5C3777405D}" srcOrd="2" destOrd="0" presId="urn:microsoft.com/office/officeart/2018/5/layout/IconCircleLabelList"/>
    <dgm:cxn modelId="{4085BB99-4E4A-42E3-8624-72E8460B7F02}" type="presParOf" srcId="{11E84AED-826F-45C8-83C4-91F1A078E1E0}" destId="{1236D849-CB48-479C-B013-12E41455C64A}" srcOrd="3" destOrd="0" presId="urn:microsoft.com/office/officeart/2018/5/layout/IconCircleLabelList"/>
    <dgm:cxn modelId="{575C131A-D48A-429B-9E4C-1B1619D7306D}" type="presParOf" srcId="{E3F9E5A9-51B2-43A8-8F03-9194571938CF}" destId="{77E7D738-E9B1-4ED4-B593-EC450EE23F5E}" srcOrd="3" destOrd="0" presId="urn:microsoft.com/office/officeart/2018/5/layout/IconCircleLabelList"/>
    <dgm:cxn modelId="{8B3BABB7-9BE3-4CCA-A90F-E5EEF1A4BE2F}" type="presParOf" srcId="{E3F9E5A9-51B2-43A8-8F03-9194571938CF}" destId="{504F53A5-75F2-4237-863E-8BEA18033D97}" srcOrd="4" destOrd="0" presId="urn:microsoft.com/office/officeart/2018/5/layout/IconCircleLabelList"/>
    <dgm:cxn modelId="{38FDD328-2F4A-4403-9CE3-84E8C6AD81A2}" type="presParOf" srcId="{504F53A5-75F2-4237-863E-8BEA18033D97}" destId="{1FBD15DA-15EC-437E-AD24-BB3FBA44188E}" srcOrd="0" destOrd="0" presId="urn:microsoft.com/office/officeart/2018/5/layout/IconCircleLabelList"/>
    <dgm:cxn modelId="{C1E19D95-E19A-48D8-976F-1762354AC7D6}" type="presParOf" srcId="{504F53A5-75F2-4237-863E-8BEA18033D97}" destId="{F978FA78-402E-430D-BD6D-B50543BC1779}" srcOrd="1" destOrd="0" presId="urn:microsoft.com/office/officeart/2018/5/layout/IconCircleLabelList"/>
    <dgm:cxn modelId="{0BF6A35D-48A0-49CB-BFE7-DD9C3FBF1D73}" type="presParOf" srcId="{504F53A5-75F2-4237-863E-8BEA18033D97}" destId="{8E26FA69-DD6D-41A2-A1C3-C84664B3DEA9}" srcOrd="2" destOrd="0" presId="urn:microsoft.com/office/officeart/2018/5/layout/IconCircleLabelList"/>
    <dgm:cxn modelId="{36CE7DD6-956C-461B-94DF-658454BF2FDC}" type="presParOf" srcId="{504F53A5-75F2-4237-863E-8BEA18033D97}" destId="{1437B87F-714F-41BA-8ABB-43977D1FDD2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3BA4FEC-C1D6-4AAC-A8A8-D11F7CA49AE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802D2C4-0510-4B0F-B84C-3AAFAAC0F887}">
      <dgm:prSet/>
      <dgm:spPr/>
      <dgm:t>
        <a:bodyPr/>
        <a:lstStyle/>
        <a:p>
          <a:r>
            <a:rPr lang="en-US"/>
            <a:t>If you're applying for one semester, you must list a minimum of 5 courses you plan to take abroad.</a:t>
          </a:r>
        </a:p>
      </dgm:t>
    </dgm:pt>
    <dgm:pt modelId="{A95FA9ED-2A37-4D30-99D1-B323DC9C00AB}" type="parTrans" cxnId="{08425CBF-679E-472C-8668-A83E3447DA4B}">
      <dgm:prSet/>
      <dgm:spPr/>
      <dgm:t>
        <a:bodyPr/>
        <a:lstStyle/>
        <a:p>
          <a:endParaRPr lang="en-US"/>
        </a:p>
      </dgm:t>
    </dgm:pt>
    <dgm:pt modelId="{057866D4-20D2-4DEB-B81C-92FF29EF1737}" type="sibTrans" cxnId="{08425CBF-679E-472C-8668-A83E3447DA4B}">
      <dgm:prSet/>
      <dgm:spPr/>
      <dgm:t>
        <a:bodyPr/>
        <a:lstStyle/>
        <a:p>
          <a:endParaRPr lang="en-US"/>
        </a:p>
      </dgm:t>
    </dgm:pt>
    <dgm:pt modelId="{E602DC17-B7BC-48FD-A1A1-C7EDDFC2E57B}">
      <dgm:prSet/>
      <dgm:spPr/>
      <dgm:t>
        <a:bodyPr/>
        <a:lstStyle/>
        <a:p>
          <a:r>
            <a:rPr lang="en-US"/>
            <a:t>If you are applying for a full year program or two semesters abroad, you must list a minimum of 10 courses you plan to take abroad.</a:t>
          </a:r>
        </a:p>
      </dgm:t>
    </dgm:pt>
    <dgm:pt modelId="{976A03BF-C905-4820-824A-CC362FF16F54}" type="parTrans" cxnId="{5897B4AC-6EBC-4E59-9A84-9F01744414EE}">
      <dgm:prSet/>
      <dgm:spPr/>
      <dgm:t>
        <a:bodyPr/>
        <a:lstStyle/>
        <a:p>
          <a:endParaRPr lang="en-US"/>
        </a:p>
      </dgm:t>
    </dgm:pt>
    <dgm:pt modelId="{36023BF8-A1B1-45E0-8BBC-797DC43FB525}" type="sibTrans" cxnId="{5897B4AC-6EBC-4E59-9A84-9F01744414EE}">
      <dgm:prSet/>
      <dgm:spPr/>
      <dgm:t>
        <a:bodyPr/>
        <a:lstStyle/>
        <a:p>
          <a:endParaRPr lang="en-US"/>
        </a:p>
      </dgm:t>
    </dgm:pt>
    <dgm:pt modelId="{6032E260-5DED-4BDF-98DC-81F6707B9EE6}" type="pres">
      <dgm:prSet presAssocID="{93BA4FEC-C1D6-4AAC-A8A8-D11F7CA49AE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1DA6DED-FD98-495B-9F47-D68914BBCDC0}" type="pres">
      <dgm:prSet presAssocID="{F802D2C4-0510-4B0F-B84C-3AAFAAC0F887}" presName="hierRoot1" presStyleCnt="0"/>
      <dgm:spPr/>
    </dgm:pt>
    <dgm:pt modelId="{840B4DCF-1C2A-4A72-B235-37890AD02EEF}" type="pres">
      <dgm:prSet presAssocID="{F802D2C4-0510-4B0F-B84C-3AAFAAC0F887}" presName="composite" presStyleCnt="0"/>
      <dgm:spPr/>
    </dgm:pt>
    <dgm:pt modelId="{2FA6C93B-3EF3-4660-9D8A-A6A9E6E72FA8}" type="pres">
      <dgm:prSet presAssocID="{F802D2C4-0510-4B0F-B84C-3AAFAAC0F887}" presName="background" presStyleLbl="node0" presStyleIdx="0" presStyleCnt="2"/>
      <dgm:spPr/>
    </dgm:pt>
    <dgm:pt modelId="{4835E7A5-E587-4FA7-8AB9-27C1BD6250F3}" type="pres">
      <dgm:prSet presAssocID="{F802D2C4-0510-4B0F-B84C-3AAFAAC0F887}" presName="text" presStyleLbl="fgAcc0" presStyleIdx="0" presStyleCnt="2">
        <dgm:presLayoutVars>
          <dgm:chPref val="3"/>
        </dgm:presLayoutVars>
      </dgm:prSet>
      <dgm:spPr/>
    </dgm:pt>
    <dgm:pt modelId="{E328D8A7-5B1F-4266-9316-0471A84B8D1C}" type="pres">
      <dgm:prSet presAssocID="{F802D2C4-0510-4B0F-B84C-3AAFAAC0F887}" presName="hierChild2" presStyleCnt="0"/>
      <dgm:spPr/>
    </dgm:pt>
    <dgm:pt modelId="{1EEBDA61-42E7-40A5-A14B-37FCDEC7CD16}" type="pres">
      <dgm:prSet presAssocID="{E602DC17-B7BC-48FD-A1A1-C7EDDFC2E57B}" presName="hierRoot1" presStyleCnt="0"/>
      <dgm:spPr/>
    </dgm:pt>
    <dgm:pt modelId="{8F00E0D1-854F-4F91-B6C0-2D42E3A3EA89}" type="pres">
      <dgm:prSet presAssocID="{E602DC17-B7BC-48FD-A1A1-C7EDDFC2E57B}" presName="composite" presStyleCnt="0"/>
      <dgm:spPr/>
    </dgm:pt>
    <dgm:pt modelId="{1469C855-C6AB-44DF-A315-511137DB0F05}" type="pres">
      <dgm:prSet presAssocID="{E602DC17-B7BC-48FD-A1A1-C7EDDFC2E57B}" presName="background" presStyleLbl="node0" presStyleIdx="1" presStyleCnt="2"/>
      <dgm:spPr/>
    </dgm:pt>
    <dgm:pt modelId="{1A5EEA9F-588A-4F5A-9E31-425F276529E0}" type="pres">
      <dgm:prSet presAssocID="{E602DC17-B7BC-48FD-A1A1-C7EDDFC2E57B}" presName="text" presStyleLbl="fgAcc0" presStyleIdx="1" presStyleCnt="2">
        <dgm:presLayoutVars>
          <dgm:chPref val="3"/>
        </dgm:presLayoutVars>
      </dgm:prSet>
      <dgm:spPr/>
    </dgm:pt>
    <dgm:pt modelId="{76B850A4-925B-4102-BD25-61627115D6D7}" type="pres">
      <dgm:prSet presAssocID="{E602DC17-B7BC-48FD-A1A1-C7EDDFC2E57B}" presName="hierChild2" presStyleCnt="0"/>
      <dgm:spPr/>
    </dgm:pt>
  </dgm:ptLst>
  <dgm:cxnLst>
    <dgm:cxn modelId="{142D7980-96D5-4DF6-85B8-E8461865107B}" type="presOf" srcId="{F802D2C4-0510-4B0F-B84C-3AAFAAC0F887}" destId="{4835E7A5-E587-4FA7-8AB9-27C1BD6250F3}" srcOrd="0" destOrd="0" presId="urn:microsoft.com/office/officeart/2005/8/layout/hierarchy1"/>
    <dgm:cxn modelId="{5897B4AC-6EBC-4E59-9A84-9F01744414EE}" srcId="{93BA4FEC-C1D6-4AAC-A8A8-D11F7CA49AEB}" destId="{E602DC17-B7BC-48FD-A1A1-C7EDDFC2E57B}" srcOrd="1" destOrd="0" parTransId="{976A03BF-C905-4820-824A-CC362FF16F54}" sibTransId="{36023BF8-A1B1-45E0-8BBC-797DC43FB525}"/>
    <dgm:cxn modelId="{08425CBF-679E-472C-8668-A83E3447DA4B}" srcId="{93BA4FEC-C1D6-4AAC-A8A8-D11F7CA49AEB}" destId="{F802D2C4-0510-4B0F-B84C-3AAFAAC0F887}" srcOrd="0" destOrd="0" parTransId="{A95FA9ED-2A37-4D30-99D1-B323DC9C00AB}" sibTransId="{057866D4-20D2-4DEB-B81C-92FF29EF1737}"/>
    <dgm:cxn modelId="{649EF9D6-A721-4574-B6F6-507624305227}" type="presOf" srcId="{E602DC17-B7BC-48FD-A1A1-C7EDDFC2E57B}" destId="{1A5EEA9F-588A-4F5A-9E31-425F276529E0}" srcOrd="0" destOrd="0" presId="urn:microsoft.com/office/officeart/2005/8/layout/hierarchy1"/>
    <dgm:cxn modelId="{CA9580DE-5128-4F8A-B026-4FA7E0A831FD}" type="presOf" srcId="{93BA4FEC-C1D6-4AAC-A8A8-D11F7CA49AEB}" destId="{6032E260-5DED-4BDF-98DC-81F6707B9EE6}" srcOrd="0" destOrd="0" presId="urn:microsoft.com/office/officeart/2005/8/layout/hierarchy1"/>
    <dgm:cxn modelId="{1A3C9D11-DA57-4578-BD37-F1F087C6219B}" type="presParOf" srcId="{6032E260-5DED-4BDF-98DC-81F6707B9EE6}" destId="{B1DA6DED-FD98-495B-9F47-D68914BBCDC0}" srcOrd="0" destOrd="0" presId="urn:microsoft.com/office/officeart/2005/8/layout/hierarchy1"/>
    <dgm:cxn modelId="{FE9539D5-F4FF-4385-9082-7EAD69B78A79}" type="presParOf" srcId="{B1DA6DED-FD98-495B-9F47-D68914BBCDC0}" destId="{840B4DCF-1C2A-4A72-B235-37890AD02EEF}" srcOrd="0" destOrd="0" presId="urn:microsoft.com/office/officeart/2005/8/layout/hierarchy1"/>
    <dgm:cxn modelId="{DD765B9F-1EA5-4B3B-B515-181E2216039D}" type="presParOf" srcId="{840B4DCF-1C2A-4A72-B235-37890AD02EEF}" destId="{2FA6C93B-3EF3-4660-9D8A-A6A9E6E72FA8}" srcOrd="0" destOrd="0" presId="urn:microsoft.com/office/officeart/2005/8/layout/hierarchy1"/>
    <dgm:cxn modelId="{E41464E1-59FF-46A1-83C0-6137B5D60562}" type="presParOf" srcId="{840B4DCF-1C2A-4A72-B235-37890AD02EEF}" destId="{4835E7A5-E587-4FA7-8AB9-27C1BD6250F3}" srcOrd="1" destOrd="0" presId="urn:microsoft.com/office/officeart/2005/8/layout/hierarchy1"/>
    <dgm:cxn modelId="{BEE37DCF-4C40-4AAB-8511-3B897473BEE9}" type="presParOf" srcId="{B1DA6DED-FD98-495B-9F47-D68914BBCDC0}" destId="{E328D8A7-5B1F-4266-9316-0471A84B8D1C}" srcOrd="1" destOrd="0" presId="urn:microsoft.com/office/officeart/2005/8/layout/hierarchy1"/>
    <dgm:cxn modelId="{C40F2F4C-C361-4091-92D7-05A57E7DF25A}" type="presParOf" srcId="{6032E260-5DED-4BDF-98DC-81F6707B9EE6}" destId="{1EEBDA61-42E7-40A5-A14B-37FCDEC7CD16}" srcOrd="1" destOrd="0" presId="urn:microsoft.com/office/officeart/2005/8/layout/hierarchy1"/>
    <dgm:cxn modelId="{F83EC519-41CB-43E8-9D8F-7FE76CCCDAD8}" type="presParOf" srcId="{1EEBDA61-42E7-40A5-A14B-37FCDEC7CD16}" destId="{8F00E0D1-854F-4F91-B6C0-2D42E3A3EA89}" srcOrd="0" destOrd="0" presId="urn:microsoft.com/office/officeart/2005/8/layout/hierarchy1"/>
    <dgm:cxn modelId="{20BB3A09-081C-41F9-99A2-73A294A4C01D}" type="presParOf" srcId="{8F00E0D1-854F-4F91-B6C0-2D42E3A3EA89}" destId="{1469C855-C6AB-44DF-A315-511137DB0F05}" srcOrd="0" destOrd="0" presId="urn:microsoft.com/office/officeart/2005/8/layout/hierarchy1"/>
    <dgm:cxn modelId="{1E0E2630-6295-43E9-84DC-4C8210945011}" type="presParOf" srcId="{8F00E0D1-854F-4F91-B6C0-2D42E3A3EA89}" destId="{1A5EEA9F-588A-4F5A-9E31-425F276529E0}" srcOrd="1" destOrd="0" presId="urn:microsoft.com/office/officeart/2005/8/layout/hierarchy1"/>
    <dgm:cxn modelId="{DDC3B11B-4D01-4BA7-B57B-F5A6F4AAD67B}" type="presParOf" srcId="{1EEBDA61-42E7-40A5-A14B-37FCDEC7CD16}" destId="{76B850A4-925B-4102-BD25-61627115D6D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2197D86-AE01-436D-A09B-256FADF7015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FCCEAAF-9008-4BC4-8823-583AE3BAC6A9}">
      <dgm:prSet/>
      <dgm:spPr/>
      <dgm:t>
        <a:bodyPr/>
        <a:lstStyle/>
        <a:p>
          <a:r>
            <a:rPr lang="en-US" dirty="0"/>
            <a:t>Upcoming Study Tours </a:t>
          </a:r>
        </a:p>
      </dgm:t>
    </dgm:pt>
    <dgm:pt modelId="{7551403D-DEF8-40A3-A5A2-1DDA788ED1F9}" type="parTrans" cxnId="{4546F712-14E7-401B-8E5B-6389FB90D466}">
      <dgm:prSet/>
      <dgm:spPr/>
      <dgm:t>
        <a:bodyPr/>
        <a:lstStyle/>
        <a:p>
          <a:endParaRPr lang="en-US"/>
        </a:p>
      </dgm:t>
    </dgm:pt>
    <dgm:pt modelId="{DE3E6D49-3144-4BBD-A845-C10D214F655B}" type="sibTrans" cxnId="{4546F712-14E7-401B-8E5B-6389FB90D466}">
      <dgm:prSet/>
      <dgm:spPr/>
      <dgm:t>
        <a:bodyPr/>
        <a:lstStyle/>
        <a:p>
          <a:endParaRPr lang="en-US"/>
        </a:p>
      </dgm:t>
    </dgm:pt>
    <dgm:pt modelId="{E3DBD189-5FA1-4810-8680-7C2B5D6B2804}">
      <dgm:prSet/>
      <dgm:spPr/>
      <dgm:t>
        <a:bodyPr/>
        <a:lstStyle/>
        <a:p>
          <a:r>
            <a:rPr lang="en-US"/>
            <a:t>Vietnam – January 4 – 14, 2023.  Application due Oct 2</a:t>
          </a:r>
          <a:r>
            <a:rPr lang="en-US" baseline="30000"/>
            <a:t>nd</a:t>
          </a:r>
          <a:r>
            <a:rPr lang="en-US"/>
            <a:t>. </a:t>
          </a:r>
        </a:p>
      </dgm:t>
    </dgm:pt>
    <dgm:pt modelId="{87EAAC8F-17D4-467D-B992-97272F465003}" type="parTrans" cxnId="{06546657-9984-4537-A8D3-BC4C0037AF41}">
      <dgm:prSet/>
      <dgm:spPr/>
      <dgm:t>
        <a:bodyPr/>
        <a:lstStyle/>
        <a:p>
          <a:endParaRPr lang="en-US"/>
        </a:p>
      </dgm:t>
    </dgm:pt>
    <dgm:pt modelId="{AF8FF9A2-A7DB-483E-A652-05B0EE0AF8BF}" type="sibTrans" cxnId="{06546657-9984-4537-A8D3-BC4C0037AF41}">
      <dgm:prSet/>
      <dgm:spPr/>
      <dgm:t>
        <a:bodyPr/>
        <a:lstStyle/>
        <a:p>
          <a:endParaRPr lang="en-US"/>
        </a:p>
      </dgm:t>
    </dgm:pt>
    <dgm:pt modelId="{B22642D2-3A39-473E-9BF1-B68CB386EC36}">
      <dgm:prSet/>
      <dgm:spPr/>
      <dgm:t>
        <a:bodyPr/>
        <a:lstStyle/>
        <a:p>
          <a:r>
            <a:rPr lang="en-US"/>
            <a:t>Contact: Fr. Bao Nguyen, </a:t>
          </a:r>
          <a:r>
            <a:rPr lang="en-US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bqnguyen@loyola.edu</a:t>
          </a:r>
          <a:r>
            <a:rPr lang="en-US"/>
            <a:t> for more information</a:t>
          </a:r>
        </a:p>
      </dgm:t>
    </dgm:pt>
    <dgm:pt modelId="{4E8FE401-B84B-49A2-89F0-D8408DE884C4}" type="parTrans" cxnId="{E6E260E5-7F5D-4F34-9968-F64207585FE6}">
      <dgm:prSet/>
      <dgm:spPr/>
      <dgm:t>
        <a:bodyPr/>
        <a:lstStyle/>
        <a:p>
          <a:endParaRPr lang="en-US"/>
        </a:p>
      </dgm:t>
    </dgm:pt>
    <dgm:pt modelId="{0B28F032-64D2-423D-AD16-5C408A30DDF5}" type="sibTrans" cxnId="{E6E260E5-7F5D-4F34-9968-F64207585FE6}">
      <dgm:prSet/>
      <dgm:spPr/>
      <dgm:t>
        <a:bodyPr/>
        <a:lstStyle/>
        <a:p>
          <a:endParaRPr lang="en-US"/>
        </a:p>
      </dgm:t>
    </dgm:pt>
    <dgm:pt modelId="{6188ECD5-51EE-451A-A8F5-088D9437369C}">
      <dgm:prSet/>
      <dgm:spPr/>
      <dgm:t>
        <a:bodyPr/>
        <a:lstStyle/>
        <a:p>
          <a:r>
            <a:rPr lang="en-US"/>
            <a:t>Kenya – July 18 – July 27, 2023.  Application due mid-February. </a:t>
          </a:r>
        </a:p>
      </dgm:t>
    </dgm:pt>
    <dgm:pt modelId="{C1B78697-C373-4B54-9D03-76EE05A96B42}" type="parTrans" cxnId="{F317FE78-D526-4A81-A42A-C6A2D4E7AED0}">
      <dgm:prSet/>
      <dgm:spPr/>
      <dgm:t>
        <a:bodyPr/>
        <a:lstStyle/>
        <a:p>
          <a:endParaRPr lang="en-US"/>
        </a:p>
      </dgm:t>
    </dgm:pt>
    <dgm:pt modelId="{A4014E58-3299-45CC-8B97-336F54FAFD52}" type="sibTrans" cxnId="{F317FE78-D526-4A81-A42A-C6A2D4E7AED0}">
      <dgm:prSet/>
      <dgm:spPr/>
      <dgm:t>
        <a:bodyPr/>
        <a:lstStyle/>
        <a:p>
          <a:endParaRPr lang="en-US"/>
        </a:p>
      </dgm:t>
    </dgm:pt>
    <dgm:pt modelId="{2431A1A7-C560-4379-8CF9-DED38EFBC8F2}">
      <dgm:prSet/>
      <dgm:spPr/>
      <dgm:t>
        <a:bodyPr/>
        <a:lstStyle/>
        <a:p>
          <a:r>
            <a:rPr lang="en-US"/>
            <a:t>Contact: Naomi Githae, </a:t>
          </a:r>
          <a:r>
            <a:rPr lang="en-US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ngithae@loyola.edu</a:t>
          </a:r>
          <a:r>
            <a:rPr lang="en-US"/>
            <a:t>  in OIP for more information </a:t>
          </a:r>
        </a:p>
      </dgm:t>
    </dgm:pt>
    <dgm:pt modelId="{1D753651-DAA1-4B64-95E1-70BCB546F2AF}" type="parTrans" cxnId="{2DA0AAF0-61D4-4E2F-886F-BC63A68A89C2}">
      <dgm:prSet/>
      <dgm:spPr/>
      <dgm:t>
        <a:bodyPr/>
        <a:lstStyle/>
        <a:p>
          <a:endParaRPr lang="en-US"/>
        </a:p>
      </dgm:t>
    </dgm:pt>
    <dgm:pt modelId="{3ABA2C1F-8B83-4F7C-8F99-B0CC8A35D282}" type="sibTrans" cxnId="{2DA0AAF0-61D4-4E2F-886F-BC63A68A89C2}">
      <dgm:prSet/>
      <dgm:spPr/>
      <dgm:t>
        <a:bodyPr/>
        <a:lstStyle/>
        <a:p>
          <a:endParaRPr lang="en-US"/>
        </a:p>
      </dgm:t>
    </dgm:pt>
    <dgm:pt modelId="{3F2BAEE7-368C-41A7-9200-C534CA3FC732}">
      <dgm:prSet/>
      <dgm:spPr/>
      <dgm:t>
        <a:bodyPr/>
        <a:lstStyle/>
        <a:p>
          <a:r>
            <a:rPr lang="en-US"/>
            <a:t>Check out the OIP website soon for Loyola Summer 2023 offerings</a:t>
          </a:r>
        </a:p>
      </dgm:t>
    </dgm:pt>
    <dgm:pt modelId="{372C55BC-38F9-4AFB-9C65-8D5057103006}" type="parTrans" cxnId="{D5EEE84F-59B9-4C40-8CDC-9126DC7F5360}">
      <dgm:prSet/>
      <dgm:spPr/>
      <dgm:t>
        <a:bodyPr/>
        <a:lstStyle/>
        <a:p>
          <a:endParaRPr lang="en-US"/>
        </a:p>
      </dgm:t>
    </dgm:pt>
    <dgm:pt modelId="{E6CDEE05-E0D6-40A2-9A25-930C432A1AE9}" type="sibTrans" cxnId="{D5EEE84F-59B9-4C40-8CDC-9126DC7F5360}">
      <dgm:prSet/>
      <dgm:spPr/>
      <dgm:t>
        <a:bodyPr/>
        <a:lstStyle/>
        <a:p>
          <a:endParaRPr lang="en-US"/>
        </a:p>
      </dgm:t>
    </dgm:pt>
    <dgm:pt modelId="{447E71FA-2209-48A9-ABFB-DCFE43EFAF7D}">
      <dgm:prSet/>
      <dgm:spPr/>
      <dgm:t>
        <a:bodyPr/>
        <a:lstStyle/>
        <a:p>
          <a:r>
            <a:rPr lang="en-US"/>
            <a:t>Applications will be due in mid-February</a:t>
          </a:r>
        </a:p>
      </dgm:t>
    </dgm:pt>
    <dgm:pt modelId="{CC047AEE-02FA-40A1-B925-3F00C93016DF}" type="parTrans" cxnId="{6E58E84A-4575-477F-A592-49BD2EB69EA9}">
      <dgm:prSet/>
      <dgm:spPr/>
      <dgm:t>
        <a:bodyPr/>
        <a:lstStyle/>
        <a:p>
          <a:endParaRPr lang="en-US"/>
        </a:p>
      </dgm:t>
    </dgm:pt>
    <dgm:pt modelId="{1D4B6CBE-C5BF-424E-8DE6-48058C0FBE78}" type="sibTrans" cxnId="{6E58E84A-4575-477F-A592-49BD2EB69EA9}">
      <dgm:prSet/>
      <dgm:spPr/>
      <dgm:t>
        <a:bodyPr/>
        <a:lstStyle/>
        <a:p>
          <a:endParaRPr lang="en-US"/>
        </a:p>
      </dgm:t>
    </dgm:pt>
    <dgm:pt modelId="{E7C4DCA7-F159-4A9F-B398-C7EE985522DD}">
      <dgm:prSet/>
      <dgm:spPr/>
      <dgm:t>
        <a:bodyPr/>
        <a:lstStyle/>
        <a:p>
          <a:r>
            <a:rPr lang="en-US"/>
            <a:t>Costs vary from $3800-$5000, flights not included</a:t>
          </a:r>
        </a:p>
      </dgm:t>
    </dgm:pt>
    <dgm:pt modelId="{5CB7CF54-294A-46B7-B285-4EA3FB1D33D8}" type="parTrans" cxnId="{9FF7CAFE-43C4-4F3A-A954-C6B5859880FB}">
      <dgm:prSet/>
      <dgm:spPr/>
      <dgm:t>
        <a:bodyPr/>
        <a:lstStyle/>
        <a:p>
          <a:endParaRPr lang="en-US"/>
        </a:p>
      </dgm:t>
    </dgm:pt>
    <dgm:pt modelId="{1CA77142-4B5B-437C-9764-D36C88327D29}" type="sibTrans" cxnId="{9FF7CAFE-43C4-4F3A-A954-C6B5859880FB}">
      <dgm:prSet/>
      <dgm:spPr/>
      <dgm:t>
        <a:bodyPr/>
        <a:lstStyle/>
        <a:p>
          <a:endParaRPr lang="en-US"/>
        </a:p>
      </dgm:t>
    </dgm:pt>
    <dgm:pt modelId="{9882AEAD-6BE8-4D81-9D83-8FDE9AE181AA}">
      <dgm:prSet/>
      <dgm:spPr/>
      <dgm:t>
        <a:bodyPr/>
        <a:lstStyle/>
        <a:p>
          <a:r>
            <a:rPr lang="en-US" dirty="0"/>
            <a:t>Earn 3-6 credits</a:t>
          </a:r>
        </a:p>
      </dgm:t>
    </dgm:pt>
    <dgm:pt modelId="{2652D515-EC8C-4B9A-A2C2-F52D2E1BF5F3}" type="parTrans" cxnId="{BBA73EAC-FB5C-485A-9565-D184BEFBD0B8}">
      <dgm:prSet/>
      <dgm:spPr/>
      <dgm:t>
        <a:bodyPr/>
        <a:lstStyle/>
        <a:p>
          <a:endParaRPr lang="en-US"/>
        </a:p>
      </dgm:t>
    </dgm:pt>
    <dgm:pt modelId="{886CB55F-B611-4107-B176-C8BABAAB4DDC}" type="sibTrans" cxnId="{BBA73EAC-FB5C-485A-9565-D184BEFBD0B8}">
      <dgm:prSet/>
      <dgm:spPr/>
      <dgm:t>
        <a:bodyPr/>
        <a:lstStyle/>
        <a:p>
          <a:endParaRPr lang="en-US"/>
        </a:p>
      </dgm:t>
    </dgm:pt>
    <dgm:pt modelId="{F2E53439-9402-4F0A-A194-DF8A3427B8AC}">
      <dgm:prSet/>
      <dgm:spPr/>
      <dgm:t>
        <a:bodyPr/>
        <a:lstStyle/>
        <a:p>
          <a:r>
            <a:rPr lang="en-US"/>
            <a:t>External Summer Opportunities (not through Loyola)</a:t>
          </a:r>
        </a:p>
      </dgm:t>
    </dgm:pt>
    <dgm:pt modelId="{F5F1AEFB-F07E-4104-B748-980ADFB50616}" type="parTrans" cxnId="{5E7996F0-1F25-46FD-AFB7-BFC7BCB7400C}">
      <dgm:prSet/>
      <dgm:spPr/>
      <dgm:t>
        <a:bodyPr/>
        <a:lstStyle/>
        <a:p>
          <a:endParaRPr lang="en-US"/>
        </a:p>
      </dgm:t>
    </dgm:pt>
    <dgm:pt modelId="{3E419C69-2479-4C78-9512-670CBE5D57DC}" type="sibTrans" cxnId="{5E7996F0-1F25-46FD-AFB7-BFC7BCB7400C}">
      <dgm:prSet/>
      <dgm:spPr/>
      <dgm:t>
        <a:bodyPr/>
        <a:lstStyle/>
        <a:p>
          <a:endParaRPr lang="en-US"/>
        </a:p>
      </dgm:t>
    </dgm:pt>
    <dgm:pt modelId="{86DF0EF5-CA7A-489C-ADCB-83A75F2E4F61}">
      <dgm:prSet/>
      <dgm:spPr/>
      <dgm:t>
        <a:bodyPr/>
        <a:lstStyle/>
        <a:p>
          <a:r>
            <a:rPr lang="en-US"/>
            <a:t>If you have a summer program you would like to attend, you still must get approval by OIP before you register for the program</a:t>
          </a:r>
        </a:p>
      </dgm:t>
    </dgm:pt>
    <dgm:pt modelId="{14AE4750-F55D-403E-9015-D3F72AF7D58C}" type="parTrans" cxnId="{BE488340-C276-4CEB-ACBE-512268E1BFA4}">
      <dgm:prSet/>
      <dgm:spPr/>
      <dgm:t>
        <a:bodyPr/>
        <a:lstStyle/>
        <a:p>
          <a:endParaRPr lang="en-US"/>
        </a:p>
      </dgm:t>
    </dgm:pt>
    <dgm:pt modelId="{B3CC47E2-EF9F-465D-AB65-88ADDDE23D81}" type="sibTrans" cxnId="{BE488340-C276-4CEB-ACBE-512268E1BFA4}">
      <dgm:prSet/>
      <dgm:spPr/>
      <dgm:t>
        <a:bodyPr/>
        <a:lstStyle/>
        <a:p>
          <a:endParaRPr lang="en-US"/>
        </a:p>
      </dgm:t>
    </dgm:pt>
    <dgm:pt modelId="{7BDDA31F-2A13-4061-9857-5A5F458AA00C}">
      <dgm:prSet/>
      <dgm:spPr/>
      <dgm:t>
        <a:bodyPr/>
        <a:lstStyle/>
        <a:p>
          <a:r>
            <a:rPr lang="en-US"/>
            <a:t>Approval form for OIP due March 1, 2023</a:t>
          </a:r>
        </a:p>
      </dgm:t>
    </dgm:pt>
    <dgm:pt modelId="{8A0843EC-9D07-4309-94FA-51C537FCB5C2}" type="parTrans" cxnId="{60188136-D416-4A38-8EAB-B50CC169B357}">
      <dgm:prSet/>
      <dgm:spPr/>
      <dgm:t>
        <a:bodyPr/>
        <a:lstStyle/>
        <a:p>
          <a:endParaRPr lang="en-US"/>
        </a:p>
      </dgm:t>
    </dgm:pt>
    <dgm:pt modelId="{1473F60D-EE69-4188-941D-BEE19469000D}" type="sibTrans" cxnId="{60188136-D416-4A38-8EAB-B50CC169B357}">
      <dgm:prSet/>
      <dgm:spPr/>
      <dgm:t>
        <a:bodyPr/>
        <a:lstStyle/>
        <a:p>
          <a:endParaRPr lang="en-US"/>
        </a:p>
      </dgm:t>
    </dgm:pt>
    <dgm:pt modelId="{8625BD46-8BF8-40FC-9435-B80634BB5AFB}">
      <dgm:prSet/>
      <dgm:spPr/>
      <dgm:t>
        <a:bodyPr/>
        <a:lstStyle/>
        <a:p>
          <a:r>
            <a:rPr lang="en-US"/>
            <a:t>For more info contact: Naomi Githae, </a:t>
          </a:r>
          <a:r>
            <a:rPr lang="en-US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ngithae@loyola.edu</a:t>
          </a:r>
          <a:r>
            <a:rPr lang="en-US"/>
            <a:t> </a:t>
          </a:r>
        </a:p>
      </dgm:t>
    </dgm:pt>
    <dgm:pt modelId="{982775C3-B751-454D-A65B-0A3247223331}" type="parTrans" cxnId="{3F81CA0B-D140-4E5C-9163-8C36823F4F49}">
      <dgm:prSet/>
      <dgm:spPr/>
      <dgm:t>
        <a:bodyPr/>
        <a:lstStyle/>
        <a:p>
          <a:endParaRPr lang="en-US"/>
        </a:p>
      </dgm:t>
    </dgm:pt>
    <dgm:pt modelId="{BAD92591-DFFB-40FB-A7DC-E2304D7096B8}" type="sibTrans" cxnId="{3F81CA0B-D140-4E5C-9163-8C36823F4F49}">
      <dgm:prSet/>
      <dgm:spPr/>
      <dgm:t>
        <a:bodyPr/>
        <a:lstStyle/>
        <a:p>
          <a:endParaRPr lang="en-US"/>
        </a:p>
      </dgm:t>
    </dgm:pt>
    <dgm:pt modelId="{3B48E53F-C860-4F4D-B0D5-4A3FCC62D07E}" type="pres">
      <dgm:prSet presAssocID="{02197D86-AE01-436D-A09B-256FADF7015E}" presName="linear" presStyleCnt="0">
        <dgm:presLayoutVars>
          <dgm:animLvl val="lvl"/>
          <dgm:resizeHandles val="exact"/>
        </dgm:presLayoutVars>
      </dgm:prSet>
      <dgm:spPr/>
    </dgm:pt>
    <dgm:pt modelId="{E6804698-36D6-4C97-AE53-A142EF93D79C}" type="pres">
      <dgm:prSet presAssocID="{6FCCEAAF-9008-4BC4-8823-583AE3BAC6A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847DAE-40CF-4DC5-9302-BE58736C6BAC}" type="pres">
      <dgm:prSet presAssocID="{6FCCEAAF-9008-4BC4-8823-583AE3BAC6A9}" presName="childText" presStyleLbl="revTx" presStyleIdx="0" presStyleCnt="3">
        <dgm:presLayoutVars>
          <dgm:bulletEnabled val="1"/>
        </dgm:presLayoutVars>
      </dgm:prSet>
      <dgm:spPr/>
    </dgm:pt>
    <dgm:pt modelId="{0B9D51B3-7DB8-4474-A621-C6C06CB0736C}" type="pres">
      <dgm:prSet presAssocID="{3F2BAEE7-368C-41A7-9200-C534CA3FC73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5FF970-6631-4424-9B55-276A98FD6DE5}" type="pres">
      <dgm:prSet presAssocID="{3F2BAEE7-368C-41A7-9200-C534CA3FC732}" presName="childText" presStyleLbl="revTx" presStyleIdx="1" presStyleCnt="3">
        <dgm:presLayoutVars>
          <dgm:bulletEnabled val="1"/>
        </dgm:presLayoutVars>
      </dgm:prSet>
      <dgm:spPr/>
    </dgm:pt>
    <dgm:pt modelId="{67B4D107-C0FB-47CF-990B-F0D37AAAB3F4}" type="pres">
      <dgm:prSet presAssocID="{F2E53439-9402-4F0A-A194-DF8A3427B8A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3048686-B90E-4F40-8691-3D01ECFAE3AC}" type="pres">
      <dgm:prSet presAssocID="{F2E53439-9402-4F0A-A194-DF8A3427B8A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E4D0305-4DFE-4F42-BEF2-DC9ED12186C9}" type="presOf" srcId="{F2E53439-9402-4F0A-A194-DF8A3427B8AC}" destId="{67B4D107-C0FB-47CF-990B-F0D37AAAB3F4}" srcOrd="0" destOrd="0" presId="urn:microsoft.com/office/officeart/2005/8/layout/vList2"/>
    <dgm:cxn modelId="{3F81CA0B-D140-4E5C-9163-8C36823F4F49}" srcId="{F2E53439-9402-4F0A-A194-DF8A3427B8AC}" destId="{8625BD46-8BF8-40FC-9435-B80634BB5AFB}" srcOrd="2" destOrd="0" parTransId="{982775C3-B751-454D-A65B-0A3247223331}" sibTransId="{BAD92591-DFFB-40FB-A7DC-E2304D7096B8}"/>
    <dgm:cxn modelId="{4546F712-14E7-401B-8E5B-6389FB90D466}" srcId="{02197D86-AE01-436D-A09B-256FADF7015E}" destId="{6FCCEAAF-9008-4BC4-8823-583AE3BAC6A9}" srcOrd="0" destOrd="0" parTransId="{7551403D-DEF8-40A3-A5A2-1DDA788ED1F9}" sibTransId="{DE3E6D49-3144-4BBD-A845-C10D214F655B}"/>
    <dgm:cxn modelId="{60188136-D416-4A38-8EAB-B50CC169B357}" srcId="{F2E53439-9402-4F0A-A194-DF8A3427B8AC}" destId="{7BDDA31F-2A13-4061-9857-5A5F458AA00C}" srcOrd="1" destOrd="0" parTransId="{8A0843EC-9D07-4309-94FA-51C537FCB5C2}" sibTransId="{1473F60D-EE69-4188-941D-BEE19469000D}"/>
    <dgm:cxn modelId="{275D2239-7D5E-446C-B35C-18FBB692D2E0}" type="presOf" srcId="{6FCCEAAF-9008-4BC4-8823-583AE3BAC6A9}" destId="{E6804698-36D6-4C97-AE53-A142EF93D79C}" srcOrd="0" destOrd="0" presId="urn:microsoft.com/office/officeart/2005/8/layout/vList2"/>
    <dgm:cxn modelId="{BE488340-C276-4CEB-ACBE-512268E1BFA4}" srcId="{F2E53439-9402-4F0A-A194-DF8A3427B8AC}" destId="{86DF0EF5-CA7A-489C-ADCB-83A75F2E4F61}" srcOrd="0" destOrd="0" parTransId="{14AE4750-F55D-403E-9015-D3F72AF7D58C}" sibTransId="{B3CC47E2-EF9F-465D-AB65-88ADDDE23D81}"/>
    <dgm:cxn modelId="{E85E2E5C-8A47-44AE-876D-FC4BC121779D}" type="presOf" srcId="{E7C4DCA7-F159-4A9F-B398-C7EE985522DD}" destId="{625FF970-6631-4424-9B55-276A98FD6DE5}" srcOrd="0" destOrd="1" presId="urn:microsoft.com/office/officeart/2005/8/layout/vList2"/>
    <dgm:cxn modelId="{CD6F2A62-74CC-4984-B6A5-5E9D9ED8BC37}" type="presOf" srcId="{9882AEAD-6BE8-4D81-9D83-8FDE9AE181AA}" destId="{625FF970-6631-4424-9B55-276A98FD6DE5}" srcOrd="0" destOrd="2" presId="urn:microsoft.com/office/officeart/2005/8/layout/vList2"/>
    <dgm:cxn modelId="{6E58E84A-4575-477F-A592-49BD2EB69EA9}" srcId="{3F2BAEE7-368C-41A7-9200-C534CA3FC732}" destId="{447E71FA-2209-48A9-ABFB-DCFE43EFAF7D}" srcOrd="0" destOrd="0" parTransId="{CC047AEE-02FA-40A1-B925-3F00C93016DF}" sibTransId="{1D4B6CBE-C5BF-424E-8DE6-48058C0FBE78}"/>
    <dgm:cxn modelId="{03A6184B-80E9-45F9-9712-1B275C06AD11}" type="presOf" srcId="{B22642D2-3A39-473E-9BF1-B68CB386EC36}" destId="{8E847DAE-40CF-4DC5-9302-BE58736C6BAC}" srcOrd="0" destOrd="1" presId="urn:microsoft.com/office/officeart/2005/8/layout/vList2"/>
    <dgm:cxn modelId="{DB3F7F4B-EA6A-4E56-AA21-078B4C26A098}" type="presOf" srcId="{E3DBD189-5FA1-4810-8680-7C2B5D6B2804}" destId="{8E847DAE-40CF-4DC5-9302-BE58736C6BAC}" srcOrd="0" destOrd="0" presId="urn:microsoft.com/office/officeart/2005/8/layout/vList2"/>
    <dgm:cxn modelId="{D5EEE84F-59B9-4C40-8CDC-9126DC7F5360}" srcId="{02197D86-AE01-436D-A09B-256FADF7015E}" destId="{3F2BAEE7-368C-41A7-9200-C534CA3FC732}" srcOrd="1" destOrd="0" parTransId="{372C55BC-38F9-4AFB-9C65-8D5057103006}" sibTransId="{E6CDEE05-E0D6-40A2-9A25-930C432A1AE9}"/>
    <dgm:cxn modelId="{06546657-9984-4537-A8D3-BC4C0037AF41}" srcId="{6FCCEAAF-9008-4BC4-8823-583AE3BAC6A9}" destId="{E3DBD189-5FA1-4810-8680-7C2B5D6B2804}" srcOrd="0" destOrd="0" parTransId="{87EAAC8F-17D4-467D-B992-97272F465003}" sibTransId="{AF8FF9A2-A7DB-483E-A652-05B0EE0AF8BF}"/>
    <dgm:cxn modelId="{F317FE78-D526-4A81-A42A-C6A2D4E7AED0}" srcId="{6FCCEAAF-9008-4BC4-8823-583AE3BAC6A9}" destId="{6188ECD5-51EE-451A-A8F5-088D9437369C}" srcOrd="1" destOrd="0" parTransId="{C1B78697-C373-4B54-9D03-76EE05A96B42}" sibTransId="{A4014E58-3299-45CC-8B97-336F54FAFD52}"/>
    <dgm:cxn modelId="{973B9881-EE3B-4B62-9890-D4EDA51C3AC0}" type="presOf" srcId="{447E71FA-2209-48A9-ABFB-DCFE43EFAF7D}" destId="{625FF970-6631-4424-9B55-276A98FD6DE5}" srcOrd="0" destOrd="0" presId="urn:microsoft.com/office/officeart/2005/8/layout/vList2"/>
    <dgm:cxn modelId="{FB5C0995-833D-4DCB-A5C4-01EA179F2C9C}" type="presOf" srcId="{7BDDA31F-2A13-4061-9857-5A5F458AA00C}" destId="{13048686-B90E-4F40-8691-3D01ECFAE3AC}" srcOrd="0" destOrd="1" presId="urn:microsoft.com/office/officeart/2005/8/layout/vList2"/>
    <dgm:cxn modelId="{3627DE9A-969B-4D94-B191-4A406D7A161C}" type="presOf" srcId="{8625BD46-8BF8-40FC-9435-B80634BB5AFB}" destId="{13048686-B90E-4F40-8691-3D01ECFAE3AC}" srcOrd="0" destOrd="2" presId="urn:microsoft.com/office/officeart/2005/8/layout/vList2"/>
    <dgm:cxn modelId="{3D2DF1A1-5D7E-47E9-BFE6-6D88A9A1DF1A}" type="presOf" srcId="{86DF0EF5-CA7A-489C-ADCB-83A75F2E4F61}" destId="{13048686-B90E-4F40-8691-3D01ECFAE3AC}" srcOrd="0" destOrd="0" presId="urn:microsoft.com/office/officeart/2005/8/layout/vList2"/>
    <dgm:cxn modelId="{BBA73EAC-FB5C-485A-9565-D184BEFBD0B8}" srcId="{3F2BAEE7-368C-41A7-9200-C534CA3FC732}" destId="{9882AEAD-6BE8-4D81-9D83-8FDE9AE181AA}" srcOrd="2" destOrd="0" parTransId="{2652D515-EC8C-4B9A-A2C2-F52D2E1BF5F3}" sibTransId="{886CB55F-B611-4107-B176-C8BABAAB4DDC}"/>
    <dgm:cxn modelId="{755D3AB7-4CD6-467C-BD5E-281CB13E1D6C}" type="presOf" srcId="{2431A1A7-C560-4379-8CF9-DED38EFBC8F2}" destId="{8E847DAE-40CF-4DC5-9302-BE58736C6BAC}" srcOrd="0" destOrd="3" presId="urn:microsoft.com/office/officeart/2005/8/layout/vList2"/>
    <dgm:cxn modelId="{3CFFCEC5-C014-452E-9D2B-272810C3F6C4}" type="presOf" srcId="{6188ECD5-51EE-451A-A8F5-088D9437369C}" destId="{8E847DAE-40CF-4DC5-9302-BE58736C6BAC}" srcOrd="0" destOrd="2" presId="urn:microsoft.com/office/officeart/2005/8/layout/vList2"/>
    <dgm:cxn modelId="{E6E260E5-7F5D-4F34-9968-F64207585FE6}" srcId="{E3DBD189-5FA1-4810-8680-7C2B5D6B2804}" destId="{B22642D2-3A39-473E-9BF1-B68CB386EC36}" srcOrd="0" destOrd="0" parTransId="{4E8FE401-B84B-49A2-89F0-D8408DE884C4}" sibTransId="{0B28F032-64D2-423D-AD16-5C408A30DDF5}"/>
    <dgm:cxn modelId="{FB4E74EB-F1AD-4731-9B9B-EEE893220B21}" type="presOf" srcId="{3F2BAEE7-368C-41A7-9200-C534CA3FC732}" destId="{0B9D51B3-7DB8-4474-A621-C6C06CB0736C}" srcOrd="0" destOrd="0" presId="urn:microsoft.com/office/officeart/2005/8/layout/vList2"/>
    <dgm:cxn modelId="{DD2FD1EB-5639-4845-B03E-B27421DE3BBB}" type="presOf" srcId="{02197D86-AE01-436D-A09B-256FADF7015E}" destId="{3B48E53F-C860-4F4D-B0D5-4A3FCC62D07E}" srcOrd="0" destOrd="0" presId="urn:microsoft.com/office/officeart/2005/8/layout/vList2"/>
    <dgm:cxn modelId="{5E7996F0-1F25-46FD-AFB7-BFC7BCB7400C}" srcId="{02197D86-AE01-436D-A09B-256FADF7015E}" destId="{F2E53439-9402-4F0A-A194-DF8A3427B8AC}" srcOrd="2" destOrd="0" parTransId="{F5F1AEFB-F07E-4104-B748-980ADFB50616}" sibTransId="{3E419C69-2479-4C78-9512-670CBE5D57DC}"/>
    <dgm:cxn modelId="{2DA0AAF0-61D4-4E2F-886F-BC63A68A89C2}" srcId="{6188ECD5-51EE-451A-A8F5-088D9437369C}" destId="{2431A1A7-C560-4379-8CF9-DED38EFBC8F2}" srcOrd="0" destOrd="0" parTransId="{1D753651-DAA1-4B64-95E1-70BCB546F2AF}" sibTransId="{3ABA2C1F-8B83-4F7C-8F99-B0CC8A35D282}"/>
    <dgm:cxn modelId="{9FF7CAFE-43C4-4F3A-A954-C6B5859880FB}" srcId="{3F2BAEE7-368C-41A7-9200-C534CA3FC732}" destId="{E7C4DCA7-F159-4A9F-B398-C7EE985522DD}" srcOrd="1" destOrd="0" parTransId="{5CB7CF54-294A-46B7-B285-4EA3FB1D33D8}" sibTransId="{1CA77142-4B5B-437C-9764-D36C88327D29}"/>
    <dgm:cxn modelId="{9AE94B0C-0040-4432-A5E1-E27831AEE838}" type="presParOf" srcId="{3B48E53F-C860-4F4D-B0D5-4A3FCC62D07E}" destId="{E6804698-36D6-4C97-AE53-A142EF93D79C}" srcOrd="0" destOrd="0" presId="urn:microsoft.com/office/officeart/2005/8/layout/vList2"/>
    <dgm:cxn modelId="{A48F6B60-16D3-42DC-BFBC-61B62A98DA80}" type="presParOf" srcId="{3B48E53F-C860-4F4D-B0D5-4A3FCC62D07E}" destId="{8E847DAE-40CF-4DC5-9302-BE58736C6BAC}" srcOrd="1" destOrd="0" presId="urn:microsoft.com/office/officeart/2005/8/layout/vList2"/>
    <dgm:cxn modelId="{3ABA107B-C7A0-4E20-B37C-02D67501C5F7}" type="presParOf" srcId="{3B48E53F-C860-4F4D-B0D5-4A3FCC62D07E}" destId="{0B9D51B3-7DB8-4474-A621-C6C06CB0736C}" srcOrd="2" destOrd="0" presId="urn:microsoft.com/office/officeart/2005/8/layout/vList2"/>
    <dgm:cxn modelId="{A6167CEF-9B26-46D8-9E4F-C14BF1576DCD}" type="presParOf" srcId="{3B48E53F-C860-4F4D-B0D5-4A3FCC62D07E}" destId="{625FF970-6631-4424-9B55-276A98FD6DE5}" srcOrd="3" destOrd="0" presId="urn:microsoft.com/office/officeart/2005/8/layout/vList2"/>
    <dgm:cxn modelId="{82649F50-953B-485F-8283-C20AA5E77842}" type="presParOf" srcId="{3B48E53F-C860-4F4D-B0D5-4A3FCC62D07E}" destId="{67B4D107-C0FB-47CF-990B-F0D37AAAB3F4}" srcOrd="4" destOrd="0" presId="urn:microsoft.com/office/officeart/2005/8/layout/vList2"/>
    <dgm:cxn modelId="{F3D9601A-463A-43FC-81FE-848FFBAA0CCE}" type="presParOf" srcId="{3B48E53F-C860-4F4D-B0D5-4A3FCC62D07E}" destId="{13048686-B90E-4F40-8691-3D01ECFAE3A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470E18-2EC3-41D7-B1FE-9A0906B9C00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CE7A4BC-8FC7-4C47-AB37-3AD393FED965}">
      <dgm:prSet/>
      <dgm:spPr/>
      <dgm:t>
        <a:bodyPr/>
        <a:lstStyle/>
        <a:p>
          <a:r>
            <a:rPr lang="en-US"/>
            <a:t>Semester or Full Year</a:t>
          </a:r>
        </a:p>
      </dgm:t>
    </dgm:pt>
    <dgm:pt modelId="{08D2F861-1FC5-46AD-A3FB-10DA2DAFA8D9}" type="parTrans" cxnId="{CD5B4D6C-CEC3-4024-BB02-31ED247AE1B0}">
      <dgm:prSet/>
      <dgm:spPr/>
      <dgm:t>
        <a:bodyPr/>
        <a:lstStyle/>
        <a:p>
          <a:endParaRPr lang="en-US"/>
        </a:p>
      </dgm:t>
    </dgm:pt>
    <dgm:pt modelId="{12B97FC8-B03B-495D-92E9-83C1B8593431}" type="sibTrans" cxnId="{CD5B4D6C-CEC3-4024-BB02-31ED247AE1B0}">
      <dgm:prSet/>
      <dgm:spPr/>
      <dgm:t>
        <a:bodyPr/>
        <a:lstStyle/>
        <a:p>
          <a:endParaRPr lang="en-US"/>
        </a:p>
      </dgm:t>
    </dgm:pt>
    <dgm:pt modelId="{DD0EF60B-0614-43B2-BE6A-63FE69F68A2D}">
      <dgm:prSet/>
      <dgm:spPr/>
      <dgm:t>
        <a:bodyPr/>
        <a:lstStyle/>
        <a:p>
          <a:r>
            <a:rPr lang="en-US" dirty="0"/>
            <a:t>Study for a semester or full year in a foreign country</a:t>
          </a:r>
        </a:p>
      </dgm:t>
    </dgm:pt>
    <dgm:pt modelId="{8DA944FA-0140-484B-99F5-01A71E0311BD}" type="parTrans" cxnId="{72149427-CCCA-4492-B686-38A32EAB00F0}">
      <dgm:prSet/>
      <dgm:spPr/>
      <dgm:t>
        <a:bodyPr/>
        <a:lstStyle/>
        <a:p>
          <a:endParaRPr lang="en-US"/>
        </a:p>
      </dgm:t>
    </dgm:pt>
    <dgm:pt modelId="{777BD2C0-C3AD-44D0-BEDE-63089489EEEE}" type="sibTrans" cxnId="{72149427-CCCA-4492-B686-38A32EAB00F0}">
      <dgm:prSet/>
      <dgm:spPr/>
      <dgm:t>
        <a:bodyPr/>
        <a:lstStyle/>
        <a:p>
          <a:endParaRPr lang="en-US"/>
        </a:p>
      </dgm:t>
    </dgm:pt>
    <dgm:pt modelId="{4B81F8E1-2D7F-45F1-A4DC-961CDA808543}">
      <dgm:prSet/>
      <dgm:spPr/>
      <dgm:t>
        <a:bodyPr/>
        <a:lstStyle/>
        <a:p>
          <a:r>
            <a:rPr lang="en-US" dirty="0"/>
            <a:t>Take your classes from professors of that institution, following their grading criteria, etc. </a:t>
          </a:r>
        </a:p>
      </dgm:t>
    </dgm:pt>
    <dgm:pt modelId="{E2CD8F15-EDBF-4106-A327-E3B0D1C8E6B5}" type="parTrans" cxnId="{0B8E446A-E752-43CC-9402-9098641B2EB4}">
      <dgm:prSet/>
      <dgm:spPr/>
      <dgm:t>
        <a:bodyPr/>
        <a:lstStyle/>
        <a:p>
          <a:endParaRPr lang="en-US"/>
        </a:p>
      </dgm:t>
    </dgm:pt>
    <dgm:pt modelId="{F76806C7-62B6-404D-9992-4DD0DA1FCE1B}" type="sibTrans" cxnId="{0B8E446A-E752-43CC-9402-9098641B2EB4}">
      <dgm:prSet/>
      <dgm:spPr/>
      <dgm:t>
        <a:bodyPr/>
        <a:lstStyle/>
        <a:p>
          <a:endParaRPr lang="en-US"/>
        </a:p>
      </dgm:t>
    </dgm:pt>
    <dgm:pt modelId="{E6FCBD30-26B2-46D7-BF02-3F55980F22F4}">
      <dgm:prSet/>
      <dgm:spPr/>
      <dgm:t>
        <a:bodyPr/>
        <a:lstStyle/>
        <a:p>
          <a:r>
            <a:rPr lang="en-US"/>
            <a:t>Summer</a:t>
          </a:r>
        </a:p>
      </dgm:t>
    </dgm:pt>
    <dgm:pt modelId="{71E839CE-1B4B-459F-88A4-E946C42D07D7}" type="parTrans" cxnId="{E542EEC5-EE0E-4432-981F-7243DDE55714}">
      <dgm:prSet/>
      <dgm:spPr/>
      <dgm:t>
        <a:bodyPr/>
        <a:lstStyle/>
        <a:p>
          <a:endParaRPr lang="en-US"/>
        </a:p>
      </dgm:t>
    </dgm:pt>
    <dgm:pt modelId="{97C74B49-9C75-4E79-BE49-22D5276A691F}" type="sibTrans" cxnId="{E542EEC5-EE0E-4432-981F-7243DDE55714}">
      <dgm:prSet/>
      <dgm:spPr/>
      <dgm:t>
        <a:bodyPr/>
        <a:lstStyle/>
        <a:p>
          <a:endParaRPr lang="en-US"/>
        </a:p>
      </dgm:t>
    </dgm:pt>
    <dgm:pt modelId="{0218F553-1551-4822-A13E-029CF3AE0F5B}">
      <dgm:prSet/>
      <dgm:spPr/>
      <dgm:t>
        <a:bodyPr/>
        <a:lstStyle/>
        <a:p>
          <a:r>
            <a:rPr lang="en-US" dirty="0"/>
            <a:t>Take 3-6 credits in another country in one of the Loyola faculty-lead programs</a:t>
          </a:r>
        </a:p>
      </dgm:t>
    </dgm:pt>
    <dgm:pt modelId="{DE200EDC-8868-4133-9F80-6C1E0ED94E3B}" type="parTrans" cxnId="{D536E542-F5CE-4C34-AF67-CDA79DC3ED17}">
      <dgm:prSet/>
      <dgm:spPr/>
      <dgm:t>
        <a:bodyPr/>
        <a:lstStyle/>
        <a:p>
          <a:endParaRPr lang="en-US"/>
        </a:p>
      </dgm:t>
    </dgm:pt>
    <dgm:pt modelId="{342D81A8-4691-4B01-9F7C-A05AE57FD8EC}" type="sibTrans" cxnId="{D536E542-F5CE-4C34-AF67-CDA79DC3ED17}">
      <dgm:prSet/>
      <dgm:spPr/>
      <dgm:t>
        <a:bodyPr/>
        <a:lstStyle/>
        <a:p>
          <a:endParaRPr lang="en-US"/>
        </a:p>
      </dgm:t>
    </dgm:pt>
    <dgm:pt modelId="{D4424FC3-6CEA-4DE1-AF26-F56933472F66}">
      <dgm:prSet/>
      <dgm:spPr/>
      <dgm:t>
        <a:bodyPr/>
        <a:lstStyle/>
        <a:p>
          <a:r>
            <a:rPr lang="en-US"/>
            <a:t>Study Tour</a:t>
          </a:r>
        </a:p>
      </dgm:t>
    </dgm:pt>
    <dgm:pt modelId="{879AA271-C2F6-4893-8BE8-FDDEABB76D8D}" type="parTrans" cxnId="{36786FD2-B038-4FBD-A1D1-E769B5A7EC2F}">
      <dgm:prSet/>
      <dgm:spPr/>
      <dgm:t>
        <a:bodyPr/>
        <a:lstStyle/>
        <a:p>
          <a:endParaRPr lang="en-US"/>
        </a:p>
      </dgm:t>
    </dgm:pt>
    <dgm:pt modelId="{5387CBF1-C2B0-4FE2-B86D-91E4AFE52BB1}" type="sibTrans" cxnId="{36786FD2-B038-4FBD-A1D1-E769B5A7EC2F}">
      <dgm:prSet/>
      <dgm:spPr/>
      <dgm:t>
        <a:bodyPr/>
        <a:lstStyle/>
        <a:p>
          <a:endParaRPr lang="en-US"/>
        </a:p>
      </dgm:t>
    </dgm:pt>
    <dgm:pt modelId="{EC546AD6-68CE-4439-9493-6E4AB15762D7}">
      <dgm:prSet/>
      <dgm:spPr/>
      <dgm:t>
        <a:bodyPr/>
        <a:lstStyle/>
        <a:p>
          <a:r>
            <a:rPr lang="en-US"/>
            <a:t>Some study tours are affiliated with a Loyola course (for credit) and require one to two weeks abroad as part of the course during the academic term.</a:t>
          </a:r>
        </a:p>
      </dgm:t>
    </dgm:pt>
    <dgm:pt modelId="{B1D0BF94-63A9-40BE-A23E-7C9C3A4621C7}" type="parTrans" cxnId="{744492B9-D7D4-4EF5-8AA0-C35C7D44B404}">
      <dgm:prSet/>
      <dgm:spPr/>
      <dgm:t>
        <a:bodyPr/>
        <a:lstStyle/>
        <a:p>
          <a:endParaRPr lang="en-US"/>
        </a:p>
      </dgm:t>
    </dgm:pt>
    <dgm:pt modelId="{736A04B4-CE96-41F3-A318-2EF01659828F}" type="sibTrans" cxnId="{744492B9-D7D4-4EF5-8AA0-C35C7D44B404}">
      <dgm:prSet/>
      <dgm:spPr/>
      <dgm:t>
        <a:bodyPr/>
        <a:lstStyle/>
        <a:p>
          <a:endParaRPr lang="en-US"/>
        </a:p>
      </dgm:t>
    </dgm:pt>
    <dgm:pt modelId="{9B4C83D0-760E-469D-834E-774A7AD04083}">
      <dgm:prSet/>
      <dgm:spPr/>
      <dgm:t>
        <a:bodyPr/>
        <a:lstStyle/>
        <a:p>
          <a:r>
            <a:rPr lang="en-US"/>
            <a:t>Other study tours lead by Loyola faculty or staff and are not for credit.</a:t>
          </a:r>
        </a:p>
      </dgm:t>
    </dgm:pt>
    <dgm:pt modelId="{9A2921A8-510A-4B5B-94F7-19F85F98F33A}" type="parTrans" cxnId="{F1B016F2-7BF0-442F-A56C-BA017FBC38C2}">
      <dgm:prSet/>
      <dgm:spPr/>
      <dgm:t>
        <a:bodyPr/>
        <a:lstStyle/>
        <a:p>
          <a:endParaRPr lang="en-US"/>
        </a:p>
      </dgm:t>
    </dgm:pt>
    <dgm:pt modelId="{F9FA0830-6CFE-41C8-B38F-F83411B687D2}" type="sibTrans" cxnId="{F1B016F2-7BF0-442F-A56C-BA017FBC38C2}">
      <dgm:prSet/>
      <dgm:spPr/>
      <dgm:t>
        <a:bodyPr/>
        <a:lstStyle/>
        <a:p>
          <a:endParaRPr lang="en-US"/>
        </a:p>
      </dgm:t>
    </dgm:pt>
    <dgm:pt modelId="{D0F6CDB2-8A98-47CE-9A20-244960ED01A2}">
      <dgm:prSet/>
      <dgm:spPr/>
      <dgm:t>
        <a:bodyPr/>
        <a:lstStyle/>
        <a:p>
          <a:r>
            <a:rPr lang="en-US" dirty="0"/>
            <a:t>Enroll as a student at the host university</a:t>
          </a:r>
        </a:p>
      </dgm:t>
    </dgm:pt>
    <dgm:pt modelId="{DCA0632A-E684-43DF-8E10-3FB6BDCFC9D2}" type="parTrans" cxnId="{2E4AE482-CEE8-43D9-BEC3-D9A67E089DD0}">
      <dgm:prSet/>
      <dgm:spPr/>
      <dgm:t>
        <a:bodyPr/>
        <a:lstStyle/>
        <a:p>
          <a:endParaRPr lang="en-US"/>
        </a:p>
      </dgm:t>
    </dgm:pt>
    <dgm:pt modelId="{8F0AAC3C-D279-49F8-AD6F-EF6978CB95E0}" type="sibTrans" cxnId="{2E4AE482-CEE8-43D9-BEC3-D9A67E089DD0}">
      <dgm:prSet/>
      <dgm:spPr/>
      <dgm:t>
        <a:bodyPr/>
        <a:lstStyle/>
        <a:p>
          <a:endParaRPr lang="en-US"/>
        </a:p>
      </dgm:t>
    </dgm:pt>
    <dgm:pt modelId="{1CF2E089-E3CB-4646-A2F8-56B09C4DADCE}" type="pres">
      <dgm:prSet presAssocID="{FC470E18-2EC3-41D7-B1FE-9A0906B9C00F}" presName="Name0" presStyleCnt="0">
        <dgm:presLayoutVars>
          <dgm:dir/>
          <dgm:animLvl val="lvl"/>
          <dgm:resizeHandles val="exact"/>
        </dgm:presLayoutVars>
      </dgm:prSet>
      <dgm:spPr/>
    </dgm:pt>
    <dgm:pt modelId="{AA0072EC-92C9-4919-BA2F-A920320F5931}" type="pres">
      <dgm:prSet presAssocID="{2CE7A4BC-8FC7-4C47-AB37-3AD393FED965}" presName="composite" presStyleCnt="0"/>
      <dgm:spPr/>
    </dgm:pt>
    <dgm:pt modelId="{4359853F-4D80-44BE-B211-CFBAE8827471}" type="pres">
      <dgm:prSet presAssocID="{2CE7A4BC-8FC7-4C47-AB37-3AD393FED96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5DB7954-9497-4288-8719-9275B02235B9}" type="pres">
      <dgm:prSet presAssocID="{2CE7A4BC-8FC7-4C47-AB37-3AD393FED965}" presName="desTx" presStyleLbl="alignAccFollowNode1" presStyleIdx="0" presStyleCnt="3">
        <dgm:presLayoutVars>
          <dgm:bulletEnabled val="1"/>
        </dgm:presLayoutVars>
      </dgm:prSet>
      <dgm:spPr/>
    </dgm:pt>
    <dgm:pt modelId="{D1A5B85D-AFEB-4539-84FF-CA7E5816B080}" type="pres">
      <dgm:prSet presAssocID="{12B97FC8-B03B-495D-92E9-83C1B8593431}" presName="space" presStyleCnt="0"/>
      <dgm:spPr/>
    </dgm:pt>
    <dgm:pt modelId="{ACAE41EA-D6F5-447C-A9C5-885045006E14}" type="pres">
      <dgm:prSet presAssocID="{E6FCBD30-26B2-46D7-BF02-3F55980F22F4}" presName="composite" presStyleCnt="0"/>
      <dgm:spPr/>
    </dgm:pt>
    <dgm:pt modelId="{C8F7EB55-1D86-4A93-B1F1-14C5C3083452}" type="pres">
      <dgm:prSet presAssocID="{E6FCBD30-26B2-46D7-BF02-3F55980F22F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5E6480F-4561-4862-9393-BFB12B6F85ED}" type="pres">
      <dgm:prSet presAssocID="{E6FCBD30-26B2-46D7-BF02-3F55980F22F4}" presName="desTx" presStyleLbl="alignAccFollowNode1" presStyleIdx="1" presStyleCnt="3">
        <dgm:presLayoutVars>
          <dgm:bulletEnabled val="1"/>
        </dgm:presLayoutVars>
      </dgm:prSet>
      <dgm:spPr/>
    </dgm:pt>
    <dgm:pt modelId="{535B24EE-AD32-4AF1-9E87-0CFD34D06967}" type="pres">
      <dgm:prSet presAssocID="{97C74B49-9C75-4E79-BE49-22D5276A691F}" presName="space" presStyleCnt="0"/>
      <dgm:spPr/>
    </dgm:pt>
    <dgm:pt modelId="{302E3B2B-FF87-4098-949F-DFD04453D945}" type="pres">
      <dgm:prSet presAssocID="{D4424FC3-6CEA-4DE1-AF26-F56933472F66}" presName="composite" presStyleCnt="0"/>
      <dgm:spPr/>
    </dgm:pt>
    <dgm:pt modelId="{5E1E62E6-B210-48ED-87CA-AD9939262E1B}" type="pres">
      <dgm:prSet presAssocID="{D4424FC3-6CEA-4DE1-AF26-F56933472F6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482310E-5075-4489-9E99-B7970303408F}" type="pres">
      <dgm:prSet presAssocID="{D4424FC3-6CEA-4DE1-AF26-F56933472F6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5345B01-C310-424E-8502-A17583C3F899}" type="presOf" srcId="{2CE7A4BC-8FC7-4C47-AB37-3AD393FED965}" destId="{4359853F-4D80-44BE-B211-CFBAE8827471}" srcOrd="0" destOrd="0" presId="urn:microsoft.com/office/officeart/2005/8/layout/hList1"/>
    <dgm:cxn modelId="{72149427-CCCA-4492-B686-38A32EAB00F0}" srcId="{2CE7A4BC-8FC7-4C47-AB37-3AD393FED965}" destId="{DD0EF60B-0614-43B2-BE6A-63FE69F68A2D}" srcOrd="0" destOrd="0" parTransId="{8DA944FA-0140-484B-99F5-01A71E0311BD}" sibTransId="{777BD2C0-C3AD-44D0-BEDE-63089489EEEE}"/>
    <dgm:cxn modelId="{93894A2D-CDFB-4A64-A013-89A7D0D74CB9}" type="presOf" srcId="{9B4C83D0-760E-469D-834E-774A7AD04083}" destId="{3482310E-5075-4489-9E99-B7970303408F}" srcOrd="0" destOrd="1" presId="urn:microsoft.com/office/officeart/2005/8/layout/hList1"/>
    <dgm:cxn modelId="{D536E542-F5CE-4C34-AF67-CDA79DC3ED17}" srcId="{E6FCBD30-26B2-46D7-BF02-3F55980F22F4}" destId="{0218F553-1551-4822-A13E-029CF3AE0F5B}" srcOrd="0" destOrd="0" parTransId="{DE200EDC-8868-4133-9F80-6C1E0ED94E3B}" sibTransId="{342D81A8-4691-4B01-9F7C-A05AE57FD8EC}"/>
    <dgm:cxn modelId="{1E2F6A48-09F3-4586-8E0C-7AD8353C29E1}" type="presOf" srcId="{E6FCBD30-26B2-46D7-BF02-3F55980F22F4}" destId="{C8F7EB55-1D86-4A93-B1F1-14C5C3083452}" srcOrd="0" destOrd="0" presId="urn:microsoft.com/office/officeart/2005/8/layout/hList1"/>
    <dgm:cxn modelId="{0B8E446A-E752-43CC-9402-9098641B2EB4}" srcId="{2CE7A4BC-8FC7-4C47-AB37-3AD393FED965}" destId="{4B81F8E1-2D7F-45F1-A4DC-961CDA808543}" srcOrd="2" destOrd="0" parTransId="{E2CD8F15-EDBF-4106-A327-E3B0D1C8E6B5}" sibTransId="{F76806C7-62B6-404D-9992-4DD0DA1FCE1B}"/>
    <dgm:cxn modelId="{CD5B4D6C-CEC3-4024-BB02-31ED247AE1B0}" srcId="{FC470E18-2EC3-41D7-B1FE-9A0906B9C00F}" destId="{2CE7A4BC-8FC7-4C47-AB37-3AD393FED965}" srcOrd="0" destOrd="0" parTransId="{08D2F861-1FC5-46AD-A3FB-10DA2DAFA8D9}" sibTransId="{12B97FC8-B03B-495D-92E9-83C1B8593431}"/>
    <dgm:cxn modelId="{1D199B4E-94C3-4699-B170-DD9465A3EB64}" type="presOf" srcId="{EC546AD6-68CE-4439-9493-6E4AB15762D7}" destId="{3482310E-5075-4489-9E99-B7970303408F}" srcOrd="0" destOrd="0" presId="urn:microsoft.com/office/officeart/2005/8/layout/hList1"/>
    <dgm:cxn modelId="{FFCDAE75-03F3-4EF9-A064-9F4262B27576}" type="presOf" srcId="{4B81F8E1-2D7F-45F1-A4DC-961CDA808543}" destId="{C5DB7954-9497-4288-8719-9275B02235B9}" srcOrd="0" destOrd="2" presId="urn:microsoft.com/office/officeart/2005/8/layout/hList1"/>
    <dgm:cxn modelId="{2E4AE482-CEE8-43D9-BEC3-D9A67E089DD0}" srcId="{2CE7A4BC-8FC7-4C47-AB37-3AD393FED965}" destId="{D0F6CDB2-8A98-47CE-9A20-244960ED01A2}" srcOrd="1" destOrd="0" parTransId="{DCA0632A-E684-43DF-8E10-3FB6BDCFC9D2}" sibTransId="{8F0AAC3C-D279-49F8-AD6F-EF6978CB95E0}"/>
    <dgm:cxn modelId="{F276948E-665C-453D-BAF6-CA67B1E417AD}" type="presOf" srcId="{DD0EF60B-0614-43B2-BE6A-63FE69F68A2D}" destId="{C5DB7954-9497-4288-8719-9275B02235B9}" srcOrd="0" destOrd="0" presId="urn:microsoft.com/office/officeart/2005/8/layout/hList1"/>
    <dgm:cxn modelId="{1AB613B7-C255-4B4C-82C6-81075999C4A3}" type="presOf" srcId="{D0F6CDB2-8A98-47CE-9A20-244960ED01A2}" destId="{C5DB7954-9497-4288-8719-9275B02235B9}" srcOrd="0" destOrd="1" presId="urn:microsoft.com/office/officeart/2005/8/layout/hList1"/>
    <dgm:cxn modelId="{744492B9-D7D4-4EF5-8AA0-C35C7D44B404}" srcId="{D4424FC3-6CEA-4DE1-AF26-F56933472F66}" destId="{EC546AD6-68CE-4439-9493-6E4AB15762D7}" srcOrd="0" destOrd="0" parTransId="{B1D0BF94-63A9-40BE-A23E-7C9C3A4621C7}" sibTransId="{736A04B4-CE96-41F3-A318-2EF01659828F}"/>
    <dgm:cxn modelId="{E542EEC5-EE0E-4432-981F-7243DDE55714}" srcId="{FC470E18-2EC3-41D7-B1FE-9A0906B9C00F}" destId="{E6FCBD30-26B2-46D7-BF02-3F55980F22F4}" srcOrd="1" destOrd="0" parTransId="{71E839CE-1B4B-459F-88A4-E946C42D07D7}" sibTransId="{97C74B49-9C75-4E79-BE49-22D5276A691F}"/>
    <dgm:cxn modelId="{36786FD2-B038-4FBD-A1D1-E769B5A7EC2F}" srcId="{FC470E18-2EC3-41D7-B1FE-9A0906B9C00F}" destId="{D4424FC3-6CEA-4DE1-AF26-F56933472F66}" srcOrd="2" destOrd="0" parTransId="{879AA271-C2F6-4893-8BE8-FDDEABB76D8D}" sibTransId="{5387CBF1-C2B0-4FE2-B86D-91E4AFE52BB1}"/>
    <dgm:cxn modelId="{1193DCD9-630A-4233-8338-C6FF0CEC2F13}" type="presOf" srcId="{FC470E18-2EC3-41D7-B1FE-9A0906B9C00F}" destId="{1CF2E089-E3CB-4646-A2F8-56B09C4DADCE}" srcOrd="0" destOrd="0" presId="urn:microsoft.com/office/officeart/2005/8/layout/hList1"/>
    <dgm:cxn modelId="{7984C4DD-6BC1-4F29-8EDA-E59D0ACA1BCC}" type="presOf" srcId="{0218F553-1551-4822-A13E-029CF3AE0F5B}" destId="{65E6480F-4561-4862-9393-BFB12B6F85ED}" srcOrd="0" destOrd="0" presId="urn:microsoft.com/office/officeart/2005/8/layout/hList1"/>
    <dgm:cxn modelId="{93061CE8-4D61-4DF0-B365-52679FFEB45E}" type="presOf" srcId="{D4424FC3-6CEA-4DE1-AF26-F56933472F66}" destId="{5E1E62E6-B210-48ED-87CA-AD9939262E1B}" srcOrd="0" destOrd="0" presId="urn:microsoft.com/office/officeart/2005/8/layout/hList1"/>
    <dgm:cxn modelId="{F1B016F2-7BF0-442F-A56C-BA017FBC38C2}" srcId="{D4424FC3-6CEA-4DE1-AF26-F56933472F66}" destId="{9B4C83D0-760E-469D-834E-774A7AD04083}" srcOrd="1" destOrd="0" parTransId="{9A2921A8-510A-4B5B-94F7-19F85F98F33A}" sibTransId="{F9FA0830-6CFE-41C8-B38F-F83411B687D2}"/>
    <dgm:cxn modelId="{8484A65E-0A10-4D5A-90FC-41B1803C1716}" type="presParOf" srcId="{1CF2E089-E3CB-4646-A2F8-56B09C4DADCE}" destId="{AA0072EC-92C9-4919-BA2F-A920320F5931}" srcOrd="0" destOrd="0" presId="urn:microsoft.com/office/officeart/2005/8/layout/hList1"/>
    <dgm:cxn modelId="{4518A04C-52E1-4A21-A971-0C2D1F1DBE40}" type="presParOf" srcId="{AA0072EC-92C9-4919-BA2F-A920320F5931}" destId="{4359853F-4D80-44BE-B211-CFBAE8827471}" srcOrd="0" destOrd="0" presId="urn:microsoft.com/office/officeart/2005/8/layout/hList1"/>
    <dgm:cxn modelId="{4506F8F4-B4C2-40F4-8B91-855FAF1707BA}" type="presParOf" srcId="{AA0072EC-92C9-4919-BA2F-A920320F5931}" destId="{C5DB7954-9497-4288-8719-9275B02235B9}" srcOrd="1" destOrd="0" presId="urn:microsoft.com/office/officeart/2005/8/layout/hList1"/>
    <dgm:cxn modelId="{88EDDAA0-96EB-46CF-BAFB-9C2F3BEDBCA2}" type="presParOf" srcId="{1CF2E089-E3CB-4646-A2F8-56B09C4DADCE}" destId="{D1A5B85D-AFEB-4539-84FF-CA7E5816B080}" srcOrd="1" destOrd="0" presId="urn:microsoft.com/office/officeart/2005/8/layout/hList1"/>
    <dgm:cxn modelId="{2A56A0EB-298A-4138-B036-07B4F38E82ED}" type="presParOf" srcId="{1CF2E089-E3CB-4646-A2F8-56B09C4DADCE}" destId="{ACAE41EA-D6F5-447C-A9C5-885045006E14}" srcOrd="2" destOrd="0" presId="urn:microsoft.com/office/officeart/2005/8/layout/hList1"/>
    <dgm:cxn modelId="{095C7B6F-7EC0-413B-9A25-77F06CDFA0A2}" type="presParOf" srcId="{ACAE41EA-D6F5-447C-A9C5-885045006E14}" destId="{C8F7EB55-1D86-4A93-B1F1-14C5C3083452}" srcOrd="0" destOrd="0" presId="urn:microsoft.com/office/officeart/2005/8/layout/hList1"/>
    <dgm:cxn modelId="{B488A070-6561-460D-AB9E-3CCB2799A920}" type="presParOf" srcId="{ACAE41EA-D6F5-447C-A9C5-885045006E14}" destId="{65E6480F-4561-4862-9393-BFB12B6F85ED}" srcOrd="1" destOrd="0" presId="urn:microsoft.com/office/officeart/2005/8/layout/hList1"/>
    <dgm:cxn modelId="{997D2603-7D0B-4357-B90F-895CE3173DB1}" type="presParOf" srcId="{1CF2E089-E3CB-4646-A2F8-56B09C4DADCE}" destId="{535B24EE-AD32-4AF1-9E87-0CFD34D06967}" srcOrd="3" destOrd="0" presId="urn:microsoft.com/office/officeart/2005/8/layout/hList1"/>
    <dgm:cxn modelId="{ECFB6331-4FFF-40E0-8E5A-ACF1A1E5102C}" type="presParOf" srcId="{1CF2E089-E3CB-4646-A2F8-56B09C4DADCE}" destId="{302E3B2B-FF87-4098-949F-DFD04453D945}" srcOrd="4" destOrd="0" presId="urn:microsoft.com/office/officeart/2005/8/layout/hList1"/>
    <dgm:cxn modelId="{9B96448D-170D-417A-AD74-B6DBAF93E239}" type="presParOf" srcId="{302E3B2B-FF87-4098-949F-DFD04453D945}" destId="{5E1E62E6-B210-48ED-87CA-AD9939262E1B}" srcOrd="0" destOrd="0" presId="urn:microsoft.com/office/officeart/2005/8/layout/hList1"/>
    <dgm:cxn modelId="{79251A61-185E-43B4-A2CD-F111774B0E71}" type="presParOf" srcId="{302E3B2B-FF87-4098-949F-DFD04453D945}" destId="{3482310E-5075-4489-9E99-B7970303408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F42A78-9E6C-4A9D-A1F4-52ECF62B09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CF30017-22A4-4048-98F7-FB5DE9764696}">
      <dgm:prSet/>
      <dgm:spPr/>
      <dgm:t>
        <a:bodyPr/>
        <a:lstStyle/>
        <a:p>
          <a:r>
            <a:rPr lang="en-US"/>
            <a:t>Be more competitive in a global market</a:t>
          </a:r>
        </a:p>
      </dgm:t>
    </dgm:pt>
    <dgm:pt modelId="{D69860F2-C16E-4EDE-881C-B51D124603FB}" type="parTrans" cxnId="{4C17ED27-6024-4239-B43A-6AB4A78B492B}">
      <dgm:prSet/>
      <dgm:spPr/>
      <dgm:t>
        <a:bodyPr/>
        <a:lstStyle/>
        <a:p>
          <a:endParaRPr lang="en-US"/>
        </a:p>
      </dgm:t>
    </dgm:pt>
    <dgm:pt modelId="{BF83FEDA-CFEA-4DF2-B8D3-8CA9DE3487AA}" type="sibTrans" cxnId="{4C17ED27-6024-4239-B43A-6AB4A78B492B}">
      <dgm:prSet/>
      <dgm:spPr/>
      <dgm:t>
        <a:bodyPr/>
        <a:lstStyle/>
        <a:p>
          <a:endParaRPr lang="en-US"/>
        </a:p>
      </dgm:t>
    </dgm:pt>
    <dgm:pt modelId="{FC427117-29C7-4F51-8D77-6A39DEF90161}">
      <dgm:prSet/>
      <dgm:spPr/>
      <dgm:t>
        <a:bodyPr/>
        <a:lstStyle/>
        <a:p>
          <a:r>
            <a:rPr lang="en-US"/>
            <a:t>Increase language skills or learn a new language</a:t>
          </a:r>
        </a:p>
      </dgm:t>
    </dgm:pt>
    <dgm:pt modelId="{6B6CBF4F-480B-4BFA-86E9-F5899A16ABD3}" type="parTrans" cxnId="{27F1FA35-C6C9-4640-9E34-DA0547A93304}">
      <dgm:prSet/>
      <dgm:spPr/>
      <dgm:t>
        <a:bodyPr/>
        <a:lstStyle/>
        <a:p>
          <a:endParaRPr lang="en-US"/>
        </a:p>
      </dgm:t>
    </dgm:pt>
    <dgm:pt modelId="{3A0A6FA5-3AF4-43AF-831D-9A8E9310CA3A}" type="sibTrans" cxnId="{27F1FA35-C6C9-4640-9E34-DA0547A93304}">
      <dgm:prSet/>
      <dgm:spPr/>
      <dgm:t>
        <a:bodyPr/>
        <a:lstStyle/>
        <a:p>
          <a:endParaRPr lang="en-US"/>
        </a:p>
      </dgm:t>
    </dgm:pt>
    <dgm:pt modelId="{16572062-428B-444B-9570-CB3C0D491C4D}">
      <dgm:prSet/>
      <dgm:spPr/>
      <dgm:t>
        <a:bodyPr/>
        <a:lstStyle/>
        <a:p>
          <a:r>
            <a:rPr lang="en-US"/>
            <a:t>Learn about a new culture</a:t>
          </a:r>
        </a:p>
      </dgm:t>
    </dgm:pt>
    <dgm:pt modelId="{1A62A28A-E3D6-4C6A-9C50-F1317A0F43F2}" type="parTrans" cxnId="{2F565C6B-04EC-4201-B83E-EDC98A3FBFE2}">
      <dgm:prSet/>
      <dgm:spPr/>
      <dgm:t>
        <a:bodyPr/>
        <a:lstStyle/>
        <a:p>
          <a:endParaRPr lang="en-US"/>
        </a:p>
      </dgm:t>
    </dgm:pt>
    <dgm:pt modelId="{B6FE504E-A3E4-4B92-BEDD-4CDCEABF7F1A}" type="sibTrans" cxnId="{2F565C6B-04EC-4201-B83E-EDC98A3FBFE2}">
      <dgm:prSet/>
      <dgm:spPr/>
      <dgm:t>
        <a:bodyPr/>
        <a:lstStyle/>
        <a:p>
          <a:endParaRPr lang="en-US"/>
        </a:p>
      </dgm:t>
    </dgm:pt>
    <dgm:pt modelId="{7E797485-C687-4F45-AA44-3004954D30A8}">
      <dgm:prSet/>
      <dgm:spPr/>
      <dgm:t>
        <a:bodyPr/>
        <a:lstStyle/>
        <a:p>
          <a:r>
            <a:rPr lang="en-US"/>
            <a:t>Complement your education</a:t>
          </a:r>
        </a:p>
      </dgm:t>
    </dgm:pt>
    <dgm:pt modelId="{E521C791-CD1A-4F23-A0D3-65D5FA1B9132}" type="parTrans" cxnId="{65F2A232-B447-4651-9C6E-E3280E852B3E}">
      <dgm:prSet/>
      <dgm:spPr/>
      <dgm:t>
        <a:bodyPr/>
        <a:lstStyle/>
        <a:p>
          <a:endParaRPr lang="en-US"/>
        </a:p>
      </dgm:t>
    </dgm:pt>
    <dgm:pt modelId="{C69A387B-6BFB-4D67-9E40-3AE981526D52}" type="sibTrans" cxnId="{65F2A232-B447-4651-9C6E-E3280E852B3E}">
      <dgm:prSet/>
      <dgm:spPr/>
      <dgm:t>
        <a:bodyPr/>
        <a:lstStyle/>
        <a:p>
          <a:endParaRPr lang="en-US"/>
        </a:p>
      </dgm:t>
    </dgm:pt>
    <dgm:pt modelId="{206BF92B-FA51-4983-8033-3C2B10C53026}">
      <dgm:prSet/>
      <dgm:spPr/>
      <dgm:t>
        <a:bodyPr/>
        <a:lstStyle/>
        <a:p>
          <a:r>
            <a:rPr lang="en-US"/>
            <a:t>Opportunity to explore</a:t>
          </a:r>
        </a:p>
      </dgm:t>
    </dgm:pt>
    <dgm:pt modelId="{1A654968-5486-45D8-8AB7-E33EE092063E}" type="parTrans" cxnId="{3706947D-66B2-47CB-97F9-34AF50EC0A69}">
      <dgm:prSet/>
      <dgm:spPr/>
      <dgm:t>
        <a:bodyPr/>
        <a:lstStyle/>
        <a:p>
          <a:endParaRPr lang="en-US"/>
        </a:p>
      </dgm:t>
    </dgm:pt>
    <dgm:pt modelId="{F10AC5A7-A09E-4336-B360-48DF0BD1A091}" type="sibTrans" cxnId="{3706947D-66B2-47CB-97F9-34AF50EC0A69}">
      <dgm:prSet/>
      <dgm:spPr/>
      <dgm:t>
        <a:bodyPr/>
        <a:lstStyle/>
        <a:p>
          <a:endParaRPr lang="en-US"/>
        </a:p>
      </dgm:t>
    </dgm:pt>
    <dgm:pt modelId="{E3A409AC-2C9C-4DA1-BA7E-44D9ED618CD7}">
      <dgm:prSet/>
      <dgm:spPr/>
      <dgm:t>
        <a:bodyPr/>
        <a:lstStyle/>
        <a:p>
          <a:r>
            <a:rPr lang="en-US"/>
            <a:t>Opportunity to learn more about yourself and others</a:t>
          </a:r>
        </a:p>
      </dgm:t>
    </dgm:pt>
    <dgm:pt modelId="{D88262B8-ACDA-415F-BF31-A3F47FEC8653}" type="parTrans" cxnId="{227BBB82-2CAB-4DBE-AC2C-350B37369438}">
      <dgm:prSet/>
      <dgm:spPr/>
      <dgm:t>
        <a:bodyPr/>
        <a:lstStyle/>
        <a:p>
          <a:endParaRPr lang="en-US"/>
        </a:p>
      </dgm:t>
    </dgm:pt>
    <dgm:pt modelId="{4A93703F-14C6-4980-8C46-AEC8ECB833E8}" type="sibTrans" cxnId="{227BBB82-2CAB-4DBE-AC2C-350B37369438}">
      <dgm:prSet/>
      <dgm:spPr/>
      <dgm:t>
        <a:bodyPr/>
        <a:lstStyle/>
        <a:p>
          <a:endParaRPr lang="en-US"/>
        </a:p>
      </dgm:t>
    </dgm:pt>
    <dgm:pt modelId="{E8634998-C10C-4B3B-9B3D-E1B68FC103C4}">
      <dgm:prSet/>
      <dgm:spPr/>
      <dgm:t>
        <a:bodyPr/>
        <a:lstStyle/>
        <a:p>
          <a:r>
            <a:rPr lang="en-US"/>
            <a:t>Build life skills (resilience, independence, etc)</a:t>
          </a:r>
        </a:p>
      </dgm:t>
    </dgm:pt>
    <dgm:pt modelId="{5663CF17-A923-4CD8-ADD2-9C334AFDDFDC}" type="parTrans" cxnId="{3BDC1B15-4037-499B-BBB0-D697A2A18675}">
      <dgm:prSet/>
      <dgm:spPr/>
      <dgm:t>
        <a:bodyPr/>
        <a:lstStyle/>
        <a:p>
          <a:endParaRPr lang="en-US"/>
        </a:p>
      </dgm:t>
    </dgm:pt>
    <dgm:pt modelId="{FE0C87FB-08D6-4022-8912-2A44ACC79180}" type="sibTrans" cxnId="{3BDC1B15-4037-499B-BBB0-D697A2A18675}">
      <dgm:prSet/>
      <dgm:spPr/>
      <dgm:t>
        <a:bodyPr/>
        <a:lstStyle/>
        <a:p>
          <a:endParaRPr lang="en-US"/>
        </a:p>
      </dgm:t>
    </dgm:pt>
    <dgm:pt modelId="{F0E978DF-A030-4A92-A921-1043CA121560}" type="pres">
      <dgm:prSet presAssocID="{F9F42A78-9E6C-4A9D-A1F4-52ECF62B09AC}" presName="linear" presStyleCnt="0">
        <dgm:presLayoutVars>
          <dgm:animLvl val="lvl"/>
          <dgm:resizeHandles val="exact"/>
        </dgm:presLayoutVars>
      </dgm:prSet>
      <dgm:spPr/>
    </dgm:pt>
    <dgm:pt modelId="{E8D47246-390B-4C7F-85AB-731A0C875595}" type="pres">
      <dgm:prSet presAssocID="{CCF30017-22A4-4048-98F7-FB5DE976469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BDCA483-2858-459A-9901-E3821E4C8CB8}" type="pres">
      <dgm:prSet presAssocID="{BF83FEDA-CFEA-4DF2-B8D3-8CA9DE3487AA}" presName="spacer" presStyleCnt="0"/>
      <dgm:spPr/>
    </dgm:pt>
    <dgm:pt modelId="{84E0E8D0-28A0-4B9C-868F-49A6A9CA1152}" type="pres">
      <dgm:prSet presAssocID="{FC427117-29C7-4F51-8D77-6A39DEF9016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2A99C6E-992E-4D6C-BDE5-69D96B01DF90}" type="pres">
      <dgm:prSet presAssocID="{3A0A6FA5-3AF4-43AF-831D-9A8E9310CA3A}" presName="spacer" presStyleCnt="0"/>
      <dgm:spPr/>
    </dgm:pt>
    <dgm:pt modelId="{8EB33CDF-7571-4919-9420-0685C75AEA00}" type="pres">
      <dgm:prSet presAssocID="{16572062-428B-444B-9570-CB3C0D491C4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F941D328-D614-42B6-9FB0-D93633B7F896}" type="pres">
      <dgm:prSet presAssocID="{B6FE504E-A3E4-4B92-BEDD-4CDCEABF7F1A}" presName="spacer" presStyleCnt="0"/>
      <dgm:spPr/>
    </dgm:pt>
    <dgm:pt modelId="{D944DA90-BAAB-4B36-B1B5-7152836CEE2B}" type="pres">
      <dgm:prSet presAssocID="{7E797485-C687-4F45-AA44-3004954D30A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46DE249-16DF-49FC-A241-FA17DAA25EAD}" type="pres">
      <dgm:prSet presAssocID="{C69A387B-6BFB-4D67-9E40-3AE981526D52}" presName="spacer" presStyleCnt="0"/>
      <dgm:spPr/>
    </dgm:pt>
    <dgm:pt modelId="{AB788078-9F07-47C0-86F8-4C519BF276EA}" type="pres">
      <dgm:prSet presAssocID="{206BF92B-FA51-4983-8033-3C2B10C5302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5AF3F69-659C-49BD-9A4A-90FFA64C6546}" type="pres">
      <dgm:prSet presAssocID="{F10AC5A7-A09E-4336-B360-48DF0BD1A091}" presName="spacer" presStyleCnt="0"/>
      <dgm:spPr/>
    </dgm:pt>
    <dgm:pt modelId="{81D8050D-C563-4A20-8B23-C8137ADBB089}" type="pres">
      <dgm:prSet presAssocID="{E3A409AC-2C9C-4DA1-BA7E-44D9ED618CD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D1B2657C-326D-46AA-A857-16CE3498C9BB}" type="pres">
      <dgm:prSet presAssocID="{4A93703F-14C6-4980-8C46-AEC8ECB833E8}" presName="spacer" presStyleCnt="0"/>
      <dgm:spPr/>
    </dgm:pt>
    <dgm:pt modelId="{876597FA-AB9F-4FB6-8456-66315E934F3A}" type="pres">
      <dgm:prSet presAssocID="{E8634998-C10C-4B3B-9B3D-E1B68FC103C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BDC1B15-4037-499B-BBB0-D697A2A18675}" srcId="{F9F42A78-9E6C-4A9D-A1F4-52ECF62B09AC}" destId="{E8634998-C10C-4B3B-9B3D-E1B68FC103C4}" srcOrd="6" destOrd="0" parTransId="{5663CF17-A923-4CD8-ADD2-9C334AFDDFDC}" sibTransId="{FE0C87FB-08D6-4022-8912-2A44ACC79180}"/>
    <dgm:cxn modelId="{4E5D781F-1D83-41D9-9AE8-6D0EF0E8323F}" type="presOf" srcId="{F9F42A78-9E6C-4A9D-A1F4-52ECF62B09AC}" destId="{F0E978DF-A030-4A92-A921-1043CA121560}" srcOrd="0" destOrd="0" presId="urn:microsoft.com/office/officeart/2005/8/layout/vList2"/>
    <dgm:cxn modelId="{77F54D20-F17D-4A7C-8C9D-563E6D5E7AB7}" type="presOf" srcId="{CCF30017-22A4-4048-98F7-FB5DE9764696}" destId="{E8D47246-390B-4C7F-85AB-731A0C875595}" srcOrd="0" destOrd="0" presId="urn:microsoft.com/office/officeart/2005/8/layout/vList2"/>
    <dgm:cxn modelId="{4C17ED27-6024-4239-B43A-6AB4A78B492B}" srcId="{F9F42A78-9E6C-4A9D-A1F4-52ECF62B09AC}" destId="{CCF30017-22A4-4048-98F7-FB5DE9764696}" srcOrd="0" destOrd="0" parTransId="{D69860F2-C16E-4EDE-881C-B51D124603FB}" sibTransId="{BF83FEDA-CFEA-4DF2-B8D3-8CA9DE3487AA}"/>
    <dgm:cxn modelId="{65F2A232-B447-4651-9C6E-E3280E852B3E}" srcId="{F9F42A78-9E6C-4A9D-A1F4-52ECF62B09AC}" destId="{7E797485-C687-4F45-AA44-3004954D30A8}" srcOrd="3" destOrd="0" parTransId="{E521C791-CD1A-4F23-A0D3-65D5FA1B9132}" sibTransId="{C69A387B-6BFB-4D67-9E40-3AE981526D52}"/>
    <dgm:cxn modelId="{27F1FA35-C6C9-4640-9E34-DA0547A93304}" srcId="{F9F42A78-9E6C-4A9D-A1F4-52ECF62B09AC}" destId="{FC427117-29C7-4F51-8D77-6A39DEF90161}" srcOrd="1" destOrd="0" parTransId="{6B6CBF4F-480B-4BFA-86E9-F5899A16ABD3}" sibTransId="{3A0A6FA5-3AF4-43AF-831D-9A8E9310CA3A}"/>
    <dgm:cxn modelId="{2F565C6B-04EC-4201-B83E-EDC98A3FBFE2}" srcId="{F9F42A78-9E6C-4A9D-A1F4-52ECF62B09AC}" destId="{16572062-428B-444B-9570-CB3C0D491C4D}" srcOrd="2" destOrd="0" parTransId="{1A62A28A-E3D6-4C6A-9C50-F1317A0F43F2}" sibTransId="{B6FE504E-A3E4-4B92-BEDD-4CDCEABF7F1A}"/>
    <dgm:cxn modelId="{3706947D-66B2-47CB-97F9-34AF50EC0A69}" srcId="{F9F42A78-9E6C-4A9D-A1F4-52ECF62B09AC}" destId="{206BF92B-FA51-4983-8033-3C2B10C53026}" srcOrd="4" destOrd="0" parTransId="{1A654968-5486-45D8-8AB7-E33EE092063E}" sibTransId="{F10AC5A7-A09E-4336-B360-48DF0BD1A091}"/>
    <dgm:cxn modelId="{227BBB82-2CAB-4DBE-AC2C-350B37369438}" srcId="{F9F42A78-9E6C-4A9D-A1F4-52ECF62B09AC}" destId="{E3A409AC-2C9C-4DA1-BA7E-44D9ED618CD7}" srcOrd="5" destOrd="0" parTransId="{D88262B8-ACDA-415F-BF31-A3F47FEC8653}" sibTransId="{4A93703F-14C6-4980-8C46-AEC8ECB833E8}"/>
    <dgm:cxn modelId="{C4903BAE-409F-49B7-A85A-3B96678217B8}" type="presOf" srcId="{FC427117-29C7-4F51-8D77-6A39DEF90161}" destId="{84E0E8D0-28A0-4B9C-868F-49A6A9CA1152}" srcOrd="0" destOrd="0" presId="urn:microsoft.com/office/officeart/2005/8/layout/vList2"/>
    <dgm:cxn modelId="{691748C5-AC7E-453E-9A71-7F7BC0DB346E}" type="presOf" srcId="{E3A409AC-2C9C-4DA1-BA7E-44D9ED618CD7}" destId="{81D8050D-C563-4A20-8B23-C8137ADBB089}" srcOrd="0" destOrd="0" presId="urn:microsoft.com/office/officeart/2005/8/layout/vList2"/>
    <dgm:cxn modelId="{C4272BD9-1AAF-4557-A549-90B0A3B30C27}" type="presOf" srcId="{7E797485-C687-4F45-AA44-3004954D30A8}" destId="{D944DA90-BAAB-4B36-B1B5-7152836CEE2B}" srcOrd="0" destOrd="0" presId="urn:microsoft.com/office/officeart/2005/8/layout/vList2"/>
    <dgm:cxn modelId="{A88EA5D9-1F58-47BF-A63D-EF89F4AAE1DD}" type="presOf" srcId="{206BF92B-FA51-4983-8033-3C2B10C53026}" destId="{AB788078-9F07-47C0-86F8-4C519BF276EA}" srcOrd="0" destOrd="0" presId="urn:microsoft.com/office/officeart/2005/8/layout/vList2"/>
    <dgm:cxn modelId="{2EA869DB-5005-4253-99A2-81894794695F}" type="presOf" srcId="{16572062-428B-444B-9570-CB3C0D491C4D}" destId="{8EB33CDF-7571-4919-9420-0685C75AEA00}" srcOrd="0" destOrd="0" presId="urn:microsoft.com/office/officeart/2005/8/layout/vList2"/>
    <dgm:cxn modelId="{6CA31FE6-EE52-4F01-A3B9-341C76605F6E}" type="presOf" srcId="{E8634998-C10C-4B3B-9B3D-E1B68FC103C4}" destId="{876597FA-AB9F-4FB6-8456-66315E934F3A}" srcOrd="0" destOrd="0" presId="urn:microsoft.com/office/officeart/2005/8/layout/vList2"/>
    <dgm:cxn modelId="{200CBD2B-E05E-48D7-A386-3D5456066E71}" type="presParOf" srcId="{F0E978DF-A030-4A92-A921-1043CA121560}" destId="{E8D47246-390B-4C7F-85AB-731A0C875595}" srcOrd="0" destOrd="0" presId="urn:microsoft.com/office/officeart/2005/8/layout/vList2"/>
    <dgm:cxn modelId="{B4D947A7-A19F-4961-AC92-C569A7D90675}" type="presParOf" srcId="{F0E978DF-A030-4A92-A921-1043CA121560}" destId="{2BDCA483-2858-459A-9901-E3821E4C8CB8}" srcOrd="1" destOrd="0" presId="urn:microsoft.com/office/officeart/2005/8/layout/vList2"/>
    <dgm:cxn modelId="{84B74E0A-871A-4F1C-BD41-3FCFBCD1EE1A}" type="presParOf" srcId="{F0E978DF-A030-4A92-A921-1043CA121560}" destId="{84E0E8D0-28A0-4B9C-868F-49A6A9CA1152}" srcOrd="2" destOrd="0" presId="urn:microsoft.com/office/officeart/2005/8/layout/vList2"/>
    <dgm:cxn modelId="{74E89632-0040-4DA1-A33B-93703508CECD}" type="presParOf" srcId="{F0E978DF-A030-4A92-A921-1043CA121560}" destId="{92A99C6E-992E-4D6C-BDE5-69D96B01DF90}" srcOrd="3" destOrd="0" presId="urn:microsoft.com/office/officeart/2005/8/layout/vList2"/>
    <dgm:cxn modelId="{5F5FBAA5-7423-4936-B1DE-5C8C2532C1B0}" type="presParOf" srcId="{F0E978DF-A030-4A92-A921-1043CA121560}" destId="{8EB33CDF-7571-4919-9420-0685C75AEA00}" srcOrd="4" destOrd="0" presId="urn:microsoft.com/office/officeart/2005/8/layout/vList2"/>
    <dgm:cxn modelId="{7E19EF3C-2B8A-4CE1-86A1-C301792D88C9}" type="presParOf" srcId="{F0E978DF-A030-4A92-A921-1043CA121560}" destId="{F941D328-D614-42B6-9FB0-D93633B7F896}" srcOrd="5" destOrd="0" presId="urn:microsoft.com/office/officeart/2005/8/layout/vList2"/>
    <dgm:cxn modelId="{1768E21C-F012-42EF-A646-B734FFAFA6F9}" type="presParOf" srcId="{F0E978DF-A030-4A92-A921-1043CA121560}" destId="{D944DA90-BAAB-4B36-B1B5-7152836CEE2B}" srcOrd="6" destOrd="0" presId="urn:microsoft.com/office/officeart/2005/8/layout/vList2"/>
    <dgm:cxn modelId="{CD12063E-1910-4AD3-B44C-58CA8E88B5C4}" type="presParOf" srcId="{F0E978DF-A030-4A92-A921-1043CA121560}" destId="{B46DE249-16DF-49FC-A241-FA17DAA25EAD}" srcOrd="7" destOrd="0" presId="urn:microsoft.com/office/officeart/2005/8/layout/vList2"/>
    <dgm:cxn modelId="{8418A90B-6308-409B-AC92-1A5E5194BC80}" type="presParOf" srcId="{F0E978DF-A030-4A92-A921-1043CA121560}" destId="{AB788078-9F07-47C0-86F8-4C519BF276EA}" srcOrd="8" destOrd="0" presId="urn:microsoft.com/office/officeart/2005/8/layout/vList2"/>
    <dgm:cxn modelId="{5A1C5C2E-E661-429C-835F-49BD56EE65F7}" type="presParOf" srcId="{F0E978DF-A030-4A92-A921-1043CA121560}" destId="{E5AF3F69-659C-49BD-9A4A-90FFA64C6546}" srcOrd="9" destOrd="0" presId="urn:microsoft.com/office/officeart/2005/8/layout/vList2"/>
    <dgm:cxn modelId="{39B98C38-61BE-46D3-8CEE-C07F182AB2AA}" type="presParOf" srcId="{F0E978DF-A030-4A92-A921-1043CA121560}" destId="{81D8050D-C563-4A20-8B23-C8137ADBB089}" srcOrd="10" destOrd="0" presId="urn:microsoft.com/office/officeart/2005/8/layout/vList2"/>
    <dgm:cxn modelId="{AB4B8089-9B64-4B87-99CB-DAA2DAB66041}" type="presParOf" srcId="{F0E978DF-A030-4A92-A921-1043CA121560}" destId="{D1B2657C-326D-46AA-A857-16CE3498C9BB}" srcOrd="11" destOrd="0" presId="urn:microsoft.com/office/officeart/2005/8/layout/vList2"/>
    <dgm:cxn modelId="{3C9A2AD3-FBB4-405C-85FD-36CA5C1AAF0A}" type="presParOf" srcId="{F0E978DF-A030-4A92-A921-1043CA121560}" destId="{876597FA-AB9F-4FB6-8456-66315E934F3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C7FC22-5C48-426A-A67E-5A14F7B7B63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DDB89CEB-099E-4C7F-8BC6-9D6091858790}">
      <dgm:prSet/>
      <dgm:spPr/>
      <dgm:t>
        <a:bodyPr/>
        <a:lstStyle/>
        <a:p>
          <a:r>
            <a:rPr lang="en-US"/>
            <a:t>What is the academic system like?</a:t>
          </a:r>
        </a:p>
      </dgm:t>
    </dgm:pt>
    <dgm:pt modelId="{9BBD86D8-6584-4FE0-924D-48E446B76B66}" type="parTrans" cxnId="{489B0F16-A2B4-4408-AFDC-BF8184CEDBCD}">
      <dgm:prSet/>
      <dgm:spPr/>
      <dgm:t>
        <a:bodyPr/>
        <a:lstStyle/>
        <a:p>
          <a:endParaRPr lang="en-US"/>
        </a:p>
      </dgm:t>
    </dgm:pt>
    <dgm:pt modelId="{5E6A522D-89F0-4A0D-B2AA-7FFB173C78ED}" type="sibTrans" cxnId="{489B0F16-A2B4-4408-AFDC-BF8184CEDBCD}">
      <dgm:prSet/>
      <dgm:spPr/>
      <dgm:t>
        <a:bodyPr/>
        <a:lstStyle/>
        <a:p>
          <a:endParaRPr lang="en-US"/>
        </a:p>
      </dgm:t>
    </dgm:pt>
    <dgm:pt modelId="{687DE311-717F-4EE6-A38C-B76F8D707521}">
      <dgm:prSet/>
      <dgm:spPr/>
      <dgm:t>
        <a:bodyPr/>
        <a:lstStyle/>
        <a:p>
          <a:r>
            <a:rPr lang="en-US" dirty="0"/>
            <a:t>How long is the semester? Do I need to be back in the US for internships, etc.</a:t>
          </a:r>
        </a:p>
      </dgm:t>
    </dgm:pt>
    <dgm:pt modelId="{A4FBDC7A-111E-4442-B379-F967145FE727}" type="parTrans" cxnId="{10A3D216-1079-40A4-9594-E7A8357F7ED0}">
      <dgm:prSet/>
      <dgm:spPr/>
      <dgm:t>
        <a:bodyPr/>
        <a:lstStyle/>
        <a:p>
          <a:endParaRPr lang="en-US"/>
        </a:p>
      </dgm:t>
    </dgm:pt>
    <dgm:pt modelId="{497CBDF1-5EB5-49DB-8397-5B0097535F07}" type="sibTrans" cxnId="{10A3D216-1079-40A4-9594-E7A8357F7ED0}">
      <dgm:prSet/>
      <dgm:spPr/>
      <dgm:t>
        <a:bodyPr/>
        <a:lstStyle/>
        <a:p>
          <a:endParaRPr lang="en-US"/>
        </a:p>
      </dgm:t>
    </dgm:pt>
    <dgm:pt modelId="{39565E14-52BF-45D9-A324-7684EE4BA608}">
      <dgm:prSet/>
      <dgm:spPr/>
      <dgm:t>
        <a:bodyPr/>
        <a:lstStyle/>
        <a:p>
          <a:r>
            <a:rPr lang="en-US"/>
            <a:t>What are my goals? </a:t>
          </a:r>
        </a:p>
      </dgm:t>
    </dgm:pt>
    <dgm:pt modelId="{87F9C19B-DC74-4976-82F0-A9A705FF466F}" type="parTrans" cxnId="{4C7F3082-8BB3-4236-9370-19DEE49D8638}">
      <dgm:prSet/>
      <dgm:spPr/>
      <dgm:t>
        <a:bodyPr/>
        <a:lstStyle/>
        <a:p>
          <a:endParaRPr lang="en-US"/>
        </a:p>
      </dgm:t>
    </dgm:pt>
    <dgm:pt modelId="{DDDF6A30-B6AB-4133-B85B-0130B3DCE738}" type="sibTrans" cxnId="{4C7F3082-8BB3-4236-9370-19DEE49D8638}">
      <dgm:prSet/>
      <dgm:spPr/>
      <dgm:t>
        <a:bodyPr/>
        <a:lstStyle/>
        <a:p>
          <a:endParaRPr lang="en-US"/>
        </a:p>
      </dgm:t>
    </dgm:pt>
    <dgm:pt modelId="{181B7079-1A69-4587-9CD8-04907039BC7B}">
      <dgm:prSet/>
      <dgm:spPr/>
      <dgm:t>
        <a:bodyPr/>
        <a:lstStyle/>
        <a:p>
          <a:r>
            <a:rPr lang="en-US"/>
            <a:t>What kind of onsite support do I want?</a:t>
          </a:r>
        </a:p>
      </dgm:t>
    </dgm:pt>
    <dgm:pt modelId="{210F0360-F8C1-486F-8ED9-0A5B387967A5}" type="parTrans" cxnId="{B4ED02B5-17FA-4276-8BA6-5A721901B0BF}">
      <dgm:prSet/>
      <dgm:spPr/>
      <dgm:t>
        <a:bodyPr/>
        <a:lstStyle/>
        <a:p>
          <a:endParaRPr lang="en-US"/>
        </a:p>
      </dgm:t>
    </dgm:pt>
    <dgm:pt modelId="{E1732478-F188-402A-9DCD-FD4990982D33}" type="sibTrans" cxnId="{B4ED02B5-17FA-4276-8BA6-5A721901B0BF}">
      <dgm:prSet/>
      <dgm:spPr/>
      <dgm:t>
        <a:bodyPr/>
        <a:lstStyle/>
        <a:p>
          <a:endParaRPr lang="en-US"/>
        </a:p>
      </dgm:t>
    </dgm:pt>
    <dgm:pt modelId="{2C436D6C-DD2D-472F-8D89-D7DB4643299D}">
      <dgm:prSet/>
      <dgm:spPr/>
      <dgm:t>
        <a:bodyPr/>
        <a:lstStyle/>
        <a:p>
          <a:r>
            <a:rPr lang="en-US"/>
            <a:t>Are included trips important to me?</a:t>
          </a:r>
        </a:p>
      </dgm:t>
    </dgm:pt>
    <dgm:pt modelId="{356AF272-2922-44E6-8B2F-A47673E7A222}" type="parTrans" cxnId="{CF21EEA0-BF7D-4485-B038-253E1C79F241}">
      <dgm:prSet/>
      <dgm:spPr/>
      <dgm:t>
        <a:bodyPr/>
        <a:lstStyle/>
        <a:p>
          <a:endParaRPr lang="en-US"/>
        </a:p>
      </dgm:t>
    </dgm:pt>
    <dgm:pt modelId="{347CD230-F665-4DA7-8C7D-A8A7DDF11BC3}" type="sibTrans" cxnId="{CF21EEA0-BF7D-4485-B038-253E1C79F241}">
      <dgm:prSet/>
      <dgm:spPr/>
      <dgm:t>
        <a:bodyPr/>
        <a:lstStyle/>
        <a:p>
          <a:endParaRPr lang="en-US"/>
        </a:p>
      </dgm:t>
    </dgm:pt>
    <dgm:pt modelId="{DDC09615-5C33-41B2-8CAC-F77C162233C0}">
      <dgm:prSet/>
      <dgm:spPr/>
      <dgm:t>
        <a:bodyPr/>
        <a:lstStyle/>
        <a:p>
          <a:r>
            <a:rPr lang="en-US"/>
            <a:t>How expensive is the city I will in?</a:t>
          </a:r>
        </a:p>
      </dgm:t>
    </dgm:pt>
    <dgm:pt modelId="{9362200F-5F2A-4948-B5E6-838AF01A0991}" type="parTrans" cxnId="{632DDBE6-6658-46D1-A6AA-E1C48A85740B}">
      <dgm:prSet/>
      <dgm:spPr/>
      <dgm:t>
        <a:bodyPr/>
        <a:lstStyle/>
        <a:p>
          <a:endParaRPr lang="en-US"/>
        </a:p>
      </dgm:t>
    </dgm:pt>
    <dgm:pt modelId="{398A5FFA-0C55-4A1B-B73A-E49DD009B068}" type="sibTrans" cxnId="{632DDBE6-6658-46D1-A6AA-E1C48A85740B}">
      <dgm:prSet/>
      <dgm:spPr/>
      <dgm:t>
        <a:bodyPr/>
        <a:lstStyle/>
        <a:p>
          <a:endParaRPr lang="en-US"/>
        </a:p>
      </dgm:t>
    </dgm:pt>
    <dgm:pt modelId="{25E43D5D-5E3C-49E6-B448-46162A1422F6}" type="pres">
      <dgm:prSet presAssocID="{C9C7FC22-5C48-426A-A67E-5A14F7B7B632}" presName="root" presStyleCnt="0">
        <dgm:presLayoutVars>
          <dgm:dir/>
          <dgm:resizeHandles val="exact"/>
        </dgm:presLayoutVars>
      </dgm:prSet>
      <dgm:spPr/>
    </dgm:pt>
    <dgm:pt modelId="{5AF9F5C3-1AD1-43E5-AF55-C11BB84F3C50}" type="pres">
      <dgm:prSet presAssocID="{C9C7FC22-5C48-426A-A67E-5A14F7B7B632}" presName="container" presStyleCnt="0">
        <dgm:presLayoutVars>
          <dgm:dir/>
          <dgm:resizeHandles val="exact"/>
        </dgm:presLayoutVars>
      </dgm:prSet>
      <dgm:spPr/>
    </dgm:pt>
    <dgm:pt modelId="{F9394971-ABAC-45A2-8E6A-0EF5DADBB895}" type="pres">
      <dgm:prSet presAssocID="{DDB89CEB-099E-4C7F-8BC6-9D6091858790}" presName="compNode" presStyleCnt="0"/>
      <dgm:spPr/>
    </dgm:pt>
    <dgm:pt modelId="{2A441E61-FF25-456D-994C-BE3DD8629448}" type="pres">
      <dgm:prSet presAssocID="{DDB89CEB-099E-4C7F-8BC6-9D6091858790}" presName="iconBgRect" presStyleLbl="bgShp" presStyleIdx="0" presStyleCnt="6"/>
      <dgm:spPr/>
    </dgm:pt>
    <dgm:pt modelId="{BF9DF4A7-8F53-40FD-AEB2-FEAD7452B0BB}" type="pres">
      <dgm:prSet presAssocID="{DDB89CEB-099E-4C7F-8BC6-9D609185879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905C556-1E7F-492B-B114-5222D24897DB}" type="pres">
      <dgm:prSet presAssocID="{DDB89CEB-099E-4C7F-8BC6-9D6091858790}" presName="spaceRect" presStyleCnt="0"/>
      <dgm:spPr/>
    </dgm:pt>
    <dgm:pt modelId="{95E21EEF-2289-458E-93CC-82E36500D8A6}" type="pres">
      <dgm:prSet presAssocID="{DDB89CEB-099E-4C7F-8BC6-9D6091858790}" presName="textRect" presStyleLbl="revTx" presStyleIdx="0" presStyleCnt="6">
        <dgm:presLayoutVars>
          <dgm:chMax val="1"/>
          <dgm:chPref val="1"/>
        </dgm:presLayoutVars>
      </dgm:prSet>
      <dgm:spPr/>
    </dgm:pt>
    <dgm:pt modelId="{319B3137-081C-482A-AB3D-68C05CF72857}" type="pres">
      <dgm:prSet presAssocID="{5E6A522D-89F0-4A0D-B2AA-7FFB173C78ED}" presName="sibTrans" presStyleLbl="sibTrans2D1" presStyleIdx="0" presStyleCnt="0"/>
      <dgm:spPr/>
    </dgm:pt>
    <dgm:pt modelId="{F47A2C48-3FB6-4146-850C-EB1ADC144D62}" type="pres">
      <dgm:prSet presAssocID="{687DE311-717F-4EE6-A38C-B76F8D707521}" presName="compNode" presStyleCnt="0"/>
      <dgm:spPr/>
    </dgm:pt>
    <dgm:pt modelId="{F7E9DCA2-7989-443D-AA98-32212D98B701}" type="pres">
      <dgm:prSet presAssocID="{687DE311-717F-4EE6-A38C-B76F8D707521}" presName="iconBgRect" presStyleLbl="bgShp" presStyleIdx="1" presStyleCnt="6"/>
      <dgm:spPr/>
    </dgm:pt>
    <dgm:pt modelId="{963A4D9D-9CC8-45FE-98F1-6C506962738E}" type="pres">
      <dgm:prSet presAssocID="{687DE311-717F-4EE6-A38C-B76F8D70752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ip calendar with solid fill"/>
        </a:ext>
      </dgm:extLst>
    </dgm:pt>
    <dgm:pt modelId="{24DC3BFC-2E84-4364-AEE9-BB760E039969}" type="pres">
      <dgm:prSet presAssocID="{687DE311-717F-4EE6-A38C-B76F8D707521}" presName="spaceRect" presStyleCnt="0"/>
      <dgm:spPr/>
    </dgm:pt>
    <dgm:pt modelId="{0811A801-D432-4180-8AA3-A4862F334F22}" type="pres">
      <dgm:prSet presAssocID="{687DE311-717F-4EE6-A38C-B76F8D707521}" presName="textRect" presStyleLbl="revTx" presStyleIdx="1" presStyleCnt="6">
        <dgm:presLayoutVars>
          <dgm:chMax val="1"/>
          <dgm:chPref val="1"/>
        </dgm:presLayoutVars>
      </dgm:prSet>
      <dgm:spPr/>
    </dgm:pt>
    <dgm:pt modelId="{D9074E0F-1E52-4C2A-8459-8D9DF9BF71A1}" type="pres">
      <dgm:prSet presAssocID="{497CBDF1-5EB5-49DB-8397-5B0097535F07}" presName="sibTrans" presStyleLbl="sibTrans2D1" presStyleIdx="0" presStyleCnt="0"/>
      <dgm:spPr/>
    </dgm:pt>
    <dgm:pt modelId="{80ABBF95-5519-4FAD-8225-10ECCC981A9B}" type="pres">
      <dgm:prSet presAssocID="{39565E14-52BF-45D9-A324-7684EE4BA608}" presName="compNode" presStyleCnt="0"/>
      <dgm:spPr/>
    </dgm:pt>
    <dgm:pt modelId="{FB4F898D-D239-4F0C-B14C-E8F49812CA5F}" type="pres">
      <dgm:prSet presAssocID="{39565E14-52BF-45D9-A324-7684EE4BA608}" presName="iconBgRect" presStyleLbl="bgShp" presStyleIdx="2" presStyleCnt="6"/>
      <dgm:spPr/>
    </dgm:pt>
    <dgm:pt modelId="{52EA55E8-A4B5-446A-AB7B-BCD58A8E2B10}" type="pres">
      <dgm:prSet presAssocID="{39565E14-52BF-45D9-A324-7684EE4BA60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3A768FA3-A2BC-434E-8D9E-FB17B356B487}" type="pres">
      <dgm:prSet presAssocID="{39565E14-52BF-45D9-A324-7684EE4BA608}" presName="spaceRect" presStyleCnt="0"/>
      <dgm:spPr/>
    </dgm:pt>
    <dgm:pt modelId="{B8E25438-9EBB-46DF-AA91-9392AB1C7518}" type="pres">
      <dgm:prSet presAssocID="{39565E14-52BF-45D9-A324-7684EE4BA608}" presName="textRect" presStyleLbl="revTx" presStyleIdx="2" presStyleCnt="6">
        <dgm:presLayoutVars>
          <dgm:chMax val="1"/>
          <dgm:chPref val="1"/>
        </dgm:presLayoutVars>
      </dgm:prSet>
      <dgm:spPr/>
    </dgm:pt>
    <dgm:pt modelId="{2FF7FE3E-DCC1-46BB-B92E-FF1D8DD731C5}" type="pres">
      <dgm:prSet presAssocID="{DDDF6A30-B6AB-4133-B85B-0130B3DCE738}" presName="sibTrans" presStyleLbl="sibTrans2D1" presStyleIdx="0" presStyleCnt="0"/>
      <dgm:spPr/>
    </dgm:pt>
    <dgm:pt modelId="{DFAA7853-545A-4895-8EBC-D47C47AE0C92}" type="pres">
      <dgm:prSet presAssocID="{181B7079-1A69-4587-9CD8-04907039BC7B}" presName="compNode" presStyleCnt="0"/>
      <dgm:spPr/>
    </dgm:pt>
    <dgm:pt modelId="{9A7CE1A4-A224-4449-8243-0D5027899FB3}" type="pres">
      <dgm:prSet presAssocID="{181B7079-1A69-4587-9CD8-04907039BC7B}" presName="iconBgRect" presStyleLbl="bgShp" presStyleIdx="3" presStyleCnt="6"/>
      <dgm:spPr/>
    </dgm:pt>
    <dgm:pt modelId="{8B845D98-C5B9-48A9-8896-BA700809AFA8}" type="pres">
      <dgm:prSet presAssocID="{181B7079-1A69-4587-9CD8-04907039BC7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ren outline"/>
        </a:ext>
      </dgm:extLst>
    </dgm:pt>
    <dgm:pt modelId="{7E009B51-860C-4734-9F32-FA83A05D4801}" type="pres">
      <dgm:prSet presAssocID="{181B7079-1A69-4587-9CD8-04907039BC7B}" presName="spaceRect" presStyleCnt="0"/>
      <dgm:spPr/>
    </dgm:pt>
    <dgm:pt modelId="{47DFE910-6390-4902-B6C8-4DFEBE55C1F6}" type="pres">
      <dgm:prSet presAssocID="{181B7079-1A69-4587-9CD8-04907039BC7B}" presName="textRect" presStyleLbl="revTx" presStyleIdx="3" presStyleCnt="6">
        <dgm:presLayoutVars>
          <dgm:chMax val="1"/>
          <dgm:chPref val="1"/>
        </dgm:presLayoutVars>
      </dgm:prSet>
      <dgm:spPr/>
    </dgm:pt>
    <dgm:pt modelId="{879D028D-3831-407B-A008-02E3752DF28F}" type="pres">
      <dgm:prSet presAssocID="{E1732478-F188-402A-9DCD-FD4990982D33}" presName="sibTrans" presStyleLbl="sibTrans2D1" presStyleIdx="0" presStyleCnt="0"/>
      <dgm:spPr/>
    </dgm:pt>
    <dgm:pt modelId="{011D65BB-C6B8-4EDE-90F9-D7EB13373449}" type="pres">
      <dgm:prSet presAssocID="{2C436D6C-DD2D-472F-8D89-D7DB4643299D}" presName="compNode" presStyleCnt="0"/>
      <dgm:spPr/>
    </dgm:pt>
    <dgm:pt modelId="{75EAED84-92A0-4DD8-B35C-505AA71885C1}" type="pres">
      <dgm:prSet presAssocID="{2C436D6C-DD2D-472F-8D89-D7DB4643299D}" presName="iconBgRect" presStyleLbl="bgShp" presStyleIdx="4" presStyleCnt="6"/>
      <dgm:spPr/>
    </dgm:pt>
    <dgm:pt modelId="{68E83DB3-1395-4963-BD00-11DFA15977B3}" type="pres">
      <dgm:prSet presAssocID="{2C436D6C-DD2D-472F-8D89-D7DB4643299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y Train with solid fill"/>
        </a:ext>
      </dgm:extLst>
    </dgm:pt>
    <dgm:pt modelId="{A3A4C0C5-275A-4923-A8A1-FB55ED52C21D}" type="pres">
      <dgm:prSet presAssocID="{2C436D6C-DD2D-472F-8D89-D7DB4643299D}" presName="spaceRect" presStyleCnt="0"/>
      <dgm:spPr/>
    </dgm:pt>
    <dgm:pt modelId="{27E8544C-ADB2-4119-9EAB-F7E12B430870}" type="pres">
      <dgm:prSet presAssocID="{2C436D6C-DD2D-472F-8D89-D7DB4643299D}" presName="textRect" presStyleLbl="revTx" presStyleIdx="4" presStyleCnt="6">
        <dgm:presLayoutVars>
          <dgm:chMax val="1"/>
          <dgm:chPref val="1"/>
        </dgm:presLayoutVars>
      </dgm:prSet>
      <dgm:spPr/>
    </dgm:pt>
    <dgm:pt modelId="{BB4AC27F-CEFE-4AB9-871A-399731404789}" type="pres">
      <dgm:prSet presAssocID="{347CD230-F665-4DA7-8C7D-A8A7DDF11BC3}" presName="sibTrans" presStyleLbl="sibTrans2D1" presStyleIdx="0" presStyleCnt="0"/>
      <dgm:spPr/>
    </dgm:pt>
    <dgm:pt modelId="{EC197A64-47F7-4573-BAB7-22D3233A2A07}" type="pres">
      <dgm:prSet presAssocID="{DDC09615-5C33-41B2-8CAC-F77C162233C0}" presName="compNode" presStyleCnt="0"/>
      <dgm:spPr/>
    </dgm:pt>
    <dgm:pt modelId="{F1667654-961B-46EE-8121-1B86A91C1719}" type="pres">
      <dgm:prSet presAssocID="{DDC09615-5C33-41B2-8CAC-F77C162233C0}" presName="iconBgRect" presStyleLbl="bgShp" presStyleIdx="5" presStyleCnt="6"/>
      <dgm:spPr/>
    </dgm:pt>
    <dgm:pt modelId="{92F268F9-6641-44F4-95F7-3F0E706D6C99}" type="pres">
      <dgm:prSet presAssocID="{DDC09615-5C33-41B2-8CAC-F77C162233C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F573EC8F-E2B3-4A25-8BCA-9838FF7F0BB1}" type="pres">
      <dgm:prSet presAssocID="{DDC09615-5C33-41B2-8CAC-F77C162233C0}" presName="spaceRect" presStyleCnt="0"/>
      <dgm:spPr/>
    </dgm:pt>
    <dgm:pt modelId="{09CACD2E-C5B8-4016-9A9A-DE09239DB723}" type="pres">
      <dgm:prSet presAssocID="{DDC09615-5C33-41B2-8CAC-F77C162233C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89B0F16-A2B4-4408-AFDC-BF8184CEDBCD}" srcId="{C9C7FC22-5C48-426A-A67E-5A14F7B7B632}" destId="{DDB89CEB-099E-4C7F-8BC6-9D6091858790}" srcOrd="0" destOrd="0" parTransId="{9BBD86D8-6584-4FE0-924D-48E446B76B66}" sibTransId="{5E6A522D-89F0-4A0D-B2AA-7FFB173C78ED}"/>
    <dgm:cxn modelId="{10A3D216-1079-40A4-9594-E7A8357F7ED0}" srcId="{C9C7FC22-5C48-426A-A67E-5A14F7B7B632}" destId="{687DE311-717F-4EE6-A38C-B76F8D707521}" srcOrd="1" destOrd="0" parTransId="{A4FBDC7A-111E-4442-B379-F967145FE727}" sibTransId="{497CBDF1-5EB5-49DB-8397-5B0097535F07}"/>
    <dgm:cxn modelId="{F5348A4A-8D3B-4C6F-BE17-1C2F360A19ED}" type="presOf" srcId="{181B7079-1A69-4587-9CD8-04907039BC7B}" destId="{47DFE910-6390-4902-B6C8-4DFEBE55C1F6}" srcOrd="0" destOrd="0" presId="urn:microsoft.com/office/officeart/2018/2/layout/IconCircleList"/>
    <dgm:cxn modelId="{C82DB54B-AB4C-4A30-BFAF-DFD34CA7F6B3}" type="presOf" srcId="{347CD230-F665-4DA7-8C7D-A8A7DDF11BC3}" destId="{BB4AC27F-CEFE-4AB9-871A-399731404789}" srcOrd="0" destOrd="0" presId="urn:microsoft.com/office/officeart/2018/2/layout/IconCircleList"/>
    <dgm:cxn modelId="{4C7F3082-8BB3-4236-9370-19DEE49D8638}" srcId="{C9C7FC22-5C48-426A-A67E-5A14F7B7B632}" destId="{39565E14-52BF-45D9-A324-7684EE4BA608}" srcOrd="2" destOrd="0" parTransId="{87F9C19B-DC74-4976-82F0-A9A705FF466F}" sibTransId="{DDDF6A30-B6AB-4133-B85B-0130B3DCE738}"/>
    <dgm:cxn modelId="{68194486-3FA9-43D5-B1EE-07592AE9F3A4}" type="presOf" srcId="{DDC09615-5C33-41B2-8CAC-F77C162233C0}" destId="{09CACD2E-C5B8-4016-9A9A-DE09239DB723}" srcOrd="0" destOrd="0" presId="urn:microsoft.com/office/officeart/2018/2/layout/IconCircleList"/>
    <dgm:cxn modelId="{9FE68786-61B2-42F9-8E29-9BFC2CA6FB2E}" type="presOf" srcId="{497CBDF1-5EB5-49DB-8397-5B0097535F07}" destId="{D9074E0F-1E52-4C2A-8459-8D9DF9BF71A1}" srcOrd="0" destOrd="0" presId="urn:microsoft.com/office/officeart/2018/2/layout/IconCircleList"/>
    <dgm:cxn modelId="{54A8B186-B20C-422C-A8BA-94D73E009DB7}" type="presOf" srcId="{39565E14-52BF-45D9-A324-7684EE4BA608}" destId="{B8E25438-9EBB-46DF-AA91-9392AB1C7518}" srcOrd="0" destOrd="0" presId="urn:microsoft.com/office/officeart/2018/2/layout/IconCircleList"/>
    <dgm:cxn modelId="{06DD988C-8EDD-485F-AF63-79CE8AC65535}" type="presOf" srcId="{E1732478-F188-402A-9DCD-FD4990982D33}" destId="{879D028D-3831-407B-A008-02E3752DF28F}" srcOrd="0" destOrd="0" presId="urn:microsoft.com/office/officeart/2018/2/layout/IconCircleList"/>
    <dgm:cxn modelId="{391A989E-6B9E-4937-8C85-2F797BAA3D74}" type="presOf" srcId="{687DE311-717F-4EE6-A38C-B76F8D707521}" destId="{0811A801-D432-4180-8AA3-A4862F334F22}" srcOrd="0" destOrd="0" presId="urn:microsoft.com/office/officeart/2018/2/layout/IconCircleList"/>
    <dgm:cxn modelId="{CF21EEA0-BF7D-4485-B038-253E1C79F241}" srcId="{C9C7FC22-5C48-426A-A67E-5A14F7B7B632}" destId="{2C436D6C-DD2D-472F-8D89-D7DB4643299D}" srcOrd="4" destOrd="0" parTransId="{356AF272-2922-44E6-8B2F-A47673E7A222}" sibTransId="{347CD230-F665-4DA7-8C7D-A8A7DDF11BC3}"/>
    <dgm:cxn modelId="{285C94A7-10D4-43E8-A0C9-B77B4B9CB22E}" type="presOf" srcId="{5E6A522D-89F0-4A0D-B2AA-7FFB173C78ED}" destId="{319B3137-081C-482A-AB3D-68C05CF72857}" srcOrd="0" destOrd="0" presId="urn:microsoft.com/office/officeart/2018/2/layout/IconCircleList"/>
    <dgm:cxn modelId="{B4ED02B5-17FA-4276-8BA6-5A721901B0BF}" srcId="{C9C7FC22-5C48-426A-A67E-5A14F7B7B632}" destId="{181B7079-1A69-4587-9CD8-04907039BC7B}" srcOrd="3" destOrd="0" parTransId="{210F0360-F8C1-486F-8ED9-0A5B387967A5}" sibTransId="{E1732478-F188-402A-9DCD-FD4990982D33}"/>
    <dgm:cxn modelId="{82847DC0-9F50-467B-8126-A7AC7E108E03}" type="presOf" srcId="{C9C7FC22-5C48-426A-A67E-5A14F7B7B632}" destId="{25E43D5D-5E3C-49E6-B448-46162A1422F6}" srcOrd="0" destOrd="0" presId="urn:microsoft.com/office/officeart/2018/2/layout/IconCircleList"/>
    <dgm:cxn modelId="{2588EAD0-EC52-4BC1-979E-C029D4CC8CF8}" type="presOf" srcId="{DDB89CEB-099E-4C7F-8BC6-9D6091858790}" destId="{95E21EEF-2289-458E-93CC-82E36500D8A6}" srcOrd="0" destOrd="0" presId="urn:microsoft.com/office/officeart/2018/2/layout/IconCircleList"/>
    <dgm:cxn modelId="{632DDBE6-6658-46D1-A6AA-E1C48A85740B}" srcId="{C9C7FC22-5C48-426A-A67E-5A14F7B7B632}" destId="{DDC09615-5C33-41B2-8CAC-F77C162233C0}" srcOrd="5" destOrd="0" parTransId="{9362200F-5F2A-4948-B5E6-838AF01A0991}" sibTransId="{398A5FFA-0C55-4A1B-B73A-E49DD009B068}"/>
    <dgm:cxn modelId="{6E7555EF-A0C4-4A9B-A5E3-114EB87E47A6}" type="presOf" srcId="{DDDF6A30-B6AB-4133-B85B-0130B3DCE738}" destId="{2FF7FE3E-DCC1-46BB-B92E-FF1D8DD731C5}" srcOrd="0" destOrd="0" presId="urn:microsoft.com/office/officeart/2018/2/layout/IconCircleList"/>
    <dgm:cxn modelId="{5C23AAEF-095E-41AE-9786-0F4AE95F519C}" type="presOf" srcId="{2C436D6C-DD2D-472F-8D89-D7DB4643299D}" destId="{27E8544C-ADB2-4119-9EAB-F7E12B430870}" srcOrd="0" destOrd="0" presId="urn:microsoft.com/office/officeart/2018/2/layout/IconCircleList"/>
    <dgm:cxn modelId="{A16850D0-4F77-409E-A132-F17C7C06A322}" type="presParOf" srcId="{25E43D5D-5E3C-49E6-B448-46162A1422F6}" destId="{5AF9F5C3-1AD1-43E5-AF55-C11BB84F3C50}" srcOrd="0" destOrd="0" presId="urn:microsoft.com/office/officeart/2018/2/layout/IconCircleList"/>
    <dgm:cxn modelId="{F49A337F-6A4E-4241-8448-E0A87918A6AB}" type="presParOf" srcId="{5AF9F5C3-1AD1-43E5-AF55-C11BB84F3C50}" destId="{F9394971-ABAC-45A2-8E6A-0EF5DADBB895}" srcOrd="0" destOrd="0" presId="urn:microsoft.com/office/officeart/2018/2/layout/IconCircleList"/>
    <dgm:cxn modelId="{DA31A4D0-9F3C-4958-9C1D-C6CFC41E4254}" type="presParOf" srcId="{F9394971-ABAC-45A2-8E6A-0EF5DADBB895}" destId="{2A441E61-FF25-456D-994C-BE3DD8629448}" srcOrd="0" destOrd="0" presId="urn:microsoft.com/office/officeart/2018/2/layout/IconCircleList"/>
    <dgm:cxn modelId="{9C47E64F-2C4B-4B6E-8284-377989603AD3}" type="presParOf" srcId="{F9394971-ABAC-45A2-8E6A-0EF5DADBB895}" destId="{BF9DF4A7-8F53-40FD-AEB2-FEAD7452B0BB}" srcOrd="1" destOrd="0" presId="urn:microsoft.com/office/officeart/2018/2/layout/IconCircleList"/>
    <dgm:cxn modelId="{DB713718-280A-4639-B89F-0E4FEC8A6183}" type="presParOf" srcId="{F9394971-ABAC-45A2-8E6A-0EF5DADBB895}" destId="{3905C556-1E7F-492B-B114-5222D24897DB}" srcOrd="2" destOrd="0" presId="urn:microsoft.com/office/officeart/2018/2/layout/IconCircleList"/>
    <dgm:cxn modelId="{959BADCB-6F0F-4812-8301-F0A48B25F8A4}" type="presParOf" srcId="{F9394971-ABAC-45A2-8E6A-0EF5DADBB895}" destId="{95E21EEF-2289-458E-93CC-82E36500D8A6}" srcOrd="3" destOrd="0" presId="urn:microsoft.com/office/officeart/2018/2/layout/IconCircleList"/>
    <dgm:cxn modelId="{F60DAFBC-9435-452A-9E2B-E96FA9C7B53E}" type="presParOf" srcId="{5AF9F5C3-1AD1-43E5-AF55-C11BB84F3C50}" destId="{319B3137-081C-482A-AB3D-68C05CF72857}" srcOrd="1" destOrd="0" presId="urn:microsoft.com/office/officeart/2018/2/layout/IconCircleList"/>
    <dgm:cxn modelId="{08AF6802-FAFB-4B4C-8B14-CF4234A3116C}" type="presParOf" srcId="{5AF9F5C3-1AD1-43E5-AF55-C11BB84F3C50}" destId="{F47A2C48-3FB6-4146-850C-EB1ADC144D62}" srcOrd="2" destOrd="0" presId="urn:microsoft.com/office/officeart/2018/2/layout/IconCircleList"/>
    <dgm:cxn modelId="{6B69E964-9408-422D-BE5B-43F44916FEDD}" type="presParOf" srcId="{F47A2C48-3FB6-4146-850C-EB1ADC144D62}" destId="{F7E9DCA2-7989-443D-AA98-32212D98B701}" srcOrd="0" destOrd="0" presId="urn:microsoft.com/office/officeart/2018/2/layout/IconCircleList"/>
    <dgm:cxn modelId="{FCBC93D9-D557-40F5-A6EF-E2521BBB8038}" type="presParOf" srcId="{F47A2C48-3FB6-4146-850C-EB1ADC144D62}" destId="{963A4D9D-9CC8-45FE-98F1-6C506962738E}" srcOrd="1" destOrd="0" presId="urn:microsoft.com/office/officeart/2018/2/layout/IconCircleList"/>
    <dgm:cxn modelId="{0503F81E-FD26-453C-8640-9EBBD4124067}" type="presParOf" srcId="{F47A2C48-3FB6-4146-850C-EB1ADC144D62}" destId="{24DC3BFC-2E84-4364-AEE9-BB760E039969}" srcOrd="2" destOrd="0" presId="urn:microsoft.com/office/officeart/2018/2/layout/IconCircleList"/>
    <dgm:cxn modelId="{BA1119DB-00CB-491A-B48C-14C75468FA4E}" type="presParOf" srcId="{F47A2C48-3FB6-4146-850C-EB1ADC144D62}" destId="{0811A801-D432-4180-8AA3-A4862F334F22}" srcOrd="3" destOrd="0" presId="urn:microsoft.com/office/officeart/2018/2/layout/IconCircleList"/>
    <dgm:cxn modelId="{56F7AE05-3A6E-4484-A509-4E3ADCE79A52}" type="presParOf" srcId="{5AF9F5C3-1AD1-43E5-AF55-C11BB84F3C50}" destId="{D9074E0F-1E52-4C2A-8459-8D9DF9BF71A1}" srcOrd="3" destOrd="0" presId="urn:microsoft.com/office/officeart/2018/2/layout/IconCircleList"/>
    <dgm:cxn modelId="{8A57E97A-3B16-430C-A461-41C6F229A355}" type="presParOf" srcId="{5AF9F5C3-1AD1-43E5-AF55-C11BB84F3C50}" destId="{80ABBF95-5519-4FAD-8225-10ECCC981A9B}" srcOrd="4" destOrd="0" presId="urn:microsoft.com/office/officeart/2018/2/layout/IconCircleList"/>
    <dgm:cxn modelId="{814EB3EA-3965-43C5-9BD1-035148261475}" type="presParOf" srcId="{80ABBF95-5519-4FAD-8225-10ECCC981A9B}" destId="{FB4F898D-D239-4F0C-B14C-E8F49812CA5F}" srcOrd="0" destOrd="0" presId="urn:microsoft.com/office/officeart/2018/2/layout/IconCircleList"/>
    <dgm:cxn modelId="{ADBA6DCF-BE3B-4F7C-90F8-3E37E622B6D3}" type="presParOf" srcId="{80ABBF95-5519-4FAD-8225-10ECCC981A9B}" destId="{52EA55E8-A4B5-446A-AB7B-BCD58A8E2B10}" srcOrd="1" destOrd="0" presId="urn:microsoft.com/office/officeart/2018/2/layout/IconCircleList"/>
    <dgm:cxn modelId="{F22366D8-25C0-4CCA-B46A-13C4EBF5E968}" type="presParOf" srcId="{80ABBF95-5519-4FAD-8225-10ECCC981A9B}" destId="{3A768FA3-A2BC-434E-8D9E-FB17B356B487}" srcOrd="2" destOrd="0" presId="urn:microsoft.com/office/officeart/2018/2/layout/IconCircleList"/>
    <dgm:cxn modelId="{295126F3-FE1E-447B-9C1F-FE26923FD5BE}" type="presParOf" srcId="{80ABBF95-5519-4FAD-8225-10ECCC981A9B}" destId="{B8E25438-9EBB-46DF-AA91-9392AB1C7518}" srcOrd="3" destOrd="0" presId="urn:microsoft.com/office/officeart/2018/2/layout/IconCircleList"/>
    <dgm:cxn modelId="{1528B663-53F6-4096-85B3-5695F62859FF}" type="presParOf" srcId="{5AF9F5C3-1AD1-43E5-AF55-C11BB84F3C50}" destId="{2FF7FE3E-DCC1-46BB-B92E-FF1D8DD731C5}" srcOrd="5" destOrd="0" presId="urn:microsoft.com/office/officeart/2018/2/layout/IconCircleList"/>
    <dgm:cxn modelId="{A48C3D4F-57F8-4E81-9156-AD8F36E370A1}" type="presParOf" srcId="{5AF9F5C3-1AD1-43E5-AF55-C11BB84F3C50}" destId="{DFAA7853-545A-4895-8EBC-D47C47AE0C92}" srcOrd="6" destOrd="0" presId="urn:microsoft.com/office/officeart/2018/2/layout/IconCircleList"/>
    <dgm:cxn modelId="{8DBFEC1B-FBB5-4162-A4C5-F2A9A624ECFE}" type="presParOf" srcId="{DFAA7853-545A-4895-8EBC-D47C47AE0C92}" destId="{9A7CE1A4-A224-4449-8243-0D5027899FB3}" srcOrd="0" destOrd="0" presId="urn:microsoft.com/office/officeart/2018/2/layout/IconCircleList"/>
    <dgm:cxn modelId="{B9D210A6-6376-4210-B0D2-A856CA950ABD}" type="presParOf" srcId="{DFAA7853-545A-4895-8EBC-D47C47AE0C92}" destId="{8B845D98-C5B9-48A9-8896-BA700809AFA8}" srcOrd="1" destOrd="0" presId="urn:microsoft.com/office/officeart/2018/2/layout/IconCircleList"/>
    <dgm:cxn modelId="{5C640519-3A68-4291-BD67-AE53CAD6E55A}" type="presParOf" srcId="{DFAA7853-545A-4895-8EBC-D47C47AE0C92}" destId="{7E009B51-860C-4734-9F32-FA83A05D4801}" srcOrd="2" destOrd="0" presId="urn:microsoft.com/office/officeart/2018/2/layout/IconCircleList"/>
    <dgm:cxn modelId="{A87D2026-FC37-425C-BDB0-5D16E6C4F300}" type="presParOf" srcId="{DFAA7853-545A-4895-8EBC-D47C47AE0C92}" destId="{47DFE910-6390-4902-B6C8-4DFEBE55C1F6}" srcOrd="3" destOrd="0" presId="urn:microsoft.com/office/officeart/2018/2/layout/IconCircleList"/>
    <dgm:cxn modelId="{E6C34DF3-C146-4067-BF97-0F9E47402492}" type="presParOf" srcId="{5AF9F5C3-1AD1-43E5-AF55-C11BB84F3C50}" destId="{879D028D-3831-407B-A008-02E3752DF28F}" srcOrd="7" destOrd="0" presId="urn:microsoft.com/office/officeart/2018/2/layout/IconCircleList"/>
    <dgm:cxn modelId="{E6D4A4F5-611D-4AB4-A414-E82103FEE781}" type="presParOf" srcId="{5AF9F5C3-1AD1-43E5-AF55-C11BB84F3C50}" destId="{011D65BB-C6B8-4EDE-90F9-D7EB13373449}" srcOrd="8" destOrd="0" presId="urn:microsoft.com/office/officeart/2018/2/layout/IconCircleList"/>
    <dgm:cxn modelId="{21FC70F4-0463-4D7B-8F6A-E3F649FCDAE9}" type="presParOf" srcId="{011D65BB-C6B8-4EDE-90F9-D7EB13373449}" destId="{75EAED84-92A0-4DD8-B35C-505AA71885C1}" srcOrd="0" destOrd="0" presId="urn:microsoft.com/office/officeart/2018/2/layout/IconCircleList"/>
    <dgm:cxn modelId="{745C1A3C-DA2A-41BF-BC48-3DE078146A2B}" type="presParOf" srcId="{011D65BB-C6B8-4EDE-90F9-D7EB13373449}" destId="{68E83DB3-1395-4963-BD00-11DFA15977B3}" srcOrd="1" destOrd="0" presId="urn:microsoft.com/office/officeart/2018/2/layout/IconCircleList"/>
    <dgm:cxn modelId="{7863E9B0-5851-4847-991F-7E0890C265E0}" type="presParOf" srcId="{011D65BB-C6B8-4EDE-90F9-D7EB13373449}" destId="{A3A4C0C5-275A-4923-A8A1-FB55ED52C21D}" srcOrd="2" destOrd="0" presId="urn:microsoft.com/office/officeart/2018/2/layout/IconCircleList"/>
    <dgm:cxn modelId="{F1953C96-85F1-4C06-9825-41C83F0326EB}" type="presParOf" srcId="{011D65BB-C6B8-4EDE-90F9-D7EB13373449}" destId="{27E8544C-ADB2-4119-9EAB-F7E12B430870}" srcOrd="3" destOrd="0" presId="urn:microsoft.com/office/officeart/2018/2/layout/IconCircleList"/>
    <dgm:cxn modelId="{96DF6E04-7246-4F0C-AA4A-FA94E218D1FA}" type="presParOf" srcId="{5AF9F5C3-1AD1-43E5-AF55-C11BB84F3C50}" destId="{BB4AC27F-CEFE-4AB9-871A-399731404789}" srcOrd="9" destOrd="0" presId="urn:microsoft.com/office/officeart/2018/2/layout/IconCircleList"/>
    <dgm:cxn modelId="{9536473F-1872-45FB-BAE1-D8044283964C}" type="presParOf" srcId="{5AF9F5C3-1AD1-43E5-AF55-C11BB84F3C50}" destId="{EC197A64-47F7-4573-BAB7-22D3233A2A07}" srcOrd="10" destOrd="0" presId="urn:microsoft.com/office/officeart/2018/2/layout/IconCircleList"/>
    <dgm:cxn modelId="{DD7BF1ED-0A4E-4146-907B-73640E86B951}" type="presParOf" srcId="{EC197A64-47F7-4573-BAB7-22D3233A2A07}" destId="{F1667654-961B-46EE-8121-1B86A91C1719}" srcOrd="0" destOrd="0" presId="urn:microsoft.com/office/officeart/2018/2/layout/IconCircleList"/>
    <dgm:cxn modelId="{F1A421AC-552C-4881-A82E-5E76FDD43407}" type="presParOf" srcId="{EC197A64-47F7-4573-BAB7-22D3233A2A07}" destId="{92F268F9-6641-44F4-95F7-3F0E706D6C99}" srcOrd="1" destOrd="0" presId="urn:microsoft.com/office/officeart/2018/2/layout/IconCircleList"/>
    <dgm:cxn modelId="{AD9DC66A-A77D-453E-8A98-5B99DFBA0FE3}" type="presParOf" srcId="{EC197A64-47F7-4573-BAB7-22D3233A2A07}" destId="{F573EC8F-E2B3-4A25-8BCA-9838FF7F0BB1}" srcOrd="2" destOrd="0" presId="urn:microsoft.com/office/officeart/2018/2/layout/IconCircleList"/>
    <dgm:cxn modelId="{A59D5AD7-C478-44C6-8886-61A9E25414AD}" type="presParOf" srcId="{EC197A64-47F7-4573-BAB7-22D3233A2A07}" destId="{09CACD2E-C5B8-4016-9A9A-DE09239DB72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3D489A-2B99-4A12-935A-CC98F2FE00D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0172BD3-9F7F-48A2-B257-00683C5D0BB3}">
      <dgm:prSet/>
      <dgm:spPr/>
      <dgm:t>
        <a:bodyPr/>
        <a:lstStyle/>
        <a:p>
          <a:r>
            <a:rPr lang="en-US"/>
            <a:t>Counseling Services</a:t>
          </a:r>
        </a:p>
      </dgm:t>
    </dgm:pt>
    <dgm:pt modelId="{124A6DF9-37EF-4C4F-AE71-06366847F730}" type="parTrans" cxnId="{D2E872A6-D214-40F6-A6A6-78AD8D91169F}">
      <dgm:prSet/>
      <dgm:spPr/>
      <dgm:t>
        <a:bodyPr/>
        <a:lstStyle/>
        <a:p>
          <a:endParaRPr lang="en-US"/>
        </a:p>
      </dgm:t>
    </dgm:pt>
    <dgm:pt modelId="{95CD2A6C-162D-478E-865F-DF0A063D792F}" type="sibTrans" cxnId="{D2E872A6-D214-40F6-A6A6-78AD8D91169F}">
      <dgm:prSet/>
      <dgm:spPr/>
      <dgm:t>
        <a:bodyPr/>
        <a:lstStyle/>
        <a:p>
          <a:endParaRPr lang="en-US"/>
        </a:p>
      </dgm:t>
    </dgm:pt>
    <dgm:pt modelId="{512313C5-63FF-4FA1-B039-EAB19D4521A3}">
      <dgm:prSet/>
      <dgm:spPr/>
      <dgm:t>
        <a:bodyPr/>
        <a:lstStyle/>
        <a:p>
          <a:r>
            <a:rPr lang="en-US"/>
            <a:t>Specific Medical Support</a:t>
          </a:r>
        </a:p>
      </dgm:t>
    </dgm:pt>
    <dgm:pt modelId="{68D10F25-D182-4884-B0FC-1A571523639C}" type="parTrans" cxnId="{A6F4240D-4EDB-4613-95B8-00DBD0B64374}">
      <dgm:prSet/>
      <dgm:spPr/>
      <dgm:t>
        <a:bodyPr/>
        <a:lstStyle/>
        <a:p>
          <a:endParaRPr lang="en-US"/>
        </a:p>
      </dgm:t>
    </dgm:pt>
    <dgm:pt modelId="{633E188F-DE2A-4DAA-92F0-8548D688D125}" type="sibTrans" cxnId="{A6F4240D-4EDB-4613-95B8-00DBD0B64374}">
      <dgm:prSet/>
      <dgm:spPr/>
      <dgm:t>
        <a:bodyPr/>
        <a:lstStyle/>
        <a:p>
          <a:endParaRPr lang="en-US"/>
        </a:p>
      </dgm:t>
    </dgm:pt>
    <dgm:pt modelId="{BD3F3C10-F54B-44F2-82E6-B33742EBC710}">
      <dgm:prSet/>
      <dgm:spPr/>
      <dgm:t>
        <a:bodyPr/>
        <a:lstStyle/>
        <a:p>
          <a:r>
            <a:rPr lang="en-US"/>
            <a:t>Disabilities Support Services</a:t>
          </a:r>
        </a:p>
      </dgm:t>
    </dgm:pt>
    <dgm:pt modelId="{87C552B6-99CB-4810-934F-F1B2EBF1FF8B}" type="parTrans" cxnId="{E7D31B86-8A6F-4A6D-837C-0E6F2673AD11}">
      <dgm:prSet/>
      <dgm:spPr/>
      <dgm:t>
        <a:bodyPr/>
        <a:lstStyle/>
        <a:p>
          <a:endParaRPr lang="en-US"/>
        </a:p>
      </dgm:t>
    </dgm:pt>
    <dgm:pt modelId="{AE1DAA3B-0C39-4708-8F3F-271D4EA03173}" type="sibTrans" cxnId="{E7D31B86-8A6F-4A6D-837C-0E6F2673AD11}">
      <dgm:prSet/>
      <dgm:spPr/>
      <dgm:t>
        <a:bodyPr/>
        <a:lstStyle/>
        <a:p>
          <a:endParaRPr lang="en-US"/>
        </a:p>
      </dgm:t>
    </dgm:pt>
    <dgm:pt modelId="{1E098C8C-A75F-4426-983E-186B777A51DE}">
      <dgm:prSet/>
      <dgm:spPr/>
      <dgm:t>
        <a:bodyPr/>
        <a:lstStyle/>
        <a:p>
          <a:r>
            <a:rPr lang="en-US"/>
            <a:t>Student Support and Wellness Promotion</a:t>
          </a:r>
        </a:p>
      </dgm:t>
    </dgm:pt>
    <dgm:pt modelId="{AA5655BA-43B8-4209-A01C-95E629FBB8D0}" type="parTrans" cxnId="{30062ED9-7577-4EBF-9300-8C4932D358EA}">
      <dgm:prSet/>
      <dgm:spPr/>
      <dgm:t>
        <a:bodyPr/>
        <a:lstStyle/>
        <a:p>
          <a:endParaRPr lang="en-US"/>
        </a:p>
      </dgm:t>
    </dgm:pt>
    <dgm:pt modelId="{30FCC677-A239-4C2A-8D01-084E85FBC654}" type="sibTrans" cxnId="{30062ED9-7577-4EBF-9300-8C4932D358EA}">
      <dgm:prSet/>
      <dgm:spPr/>
      <dgm:t>
        <a:bodyPr/>
        <a:lstStyle/>
        <a:p>
          <a:endParaRPr lang="en-US"/>
        </a:p>
      </dgm:t>
    </dgm:pt>
    <dgm:pt modelId="{2461A661-BE97-426B-9E40-B217782532D4}" type="pres">
      <dgm:prSet presAssocID="{0B3D489A-2B99-4A12-935A-CC98F2FE00DF}" presName="cycle" presStyleCnt="0">
        <dgm:presLayoutVars>
          <dgm:dir/>
          <dgm:resizeHandles val="exact"/>
        </dgm:presLayoutVars>
      </dgm:prSet>
      <dgm:spPr/>
    </dgm:pt>
    <dgm:pt modelId="{9413CB70-B73F-4612-A6D4-F8B87BFF6DC2}" type="pres">
      <dgm:prSet presAssocID="{70172BD3-9F7F-48A2-B257-00683C5D0BB3}" presName="node" presStyleLbl="node1" presStyleIdx="0" presStyleCnt="4">
        <dgm:presLayoutVars>
          <dgm:bulletEnabled val="1"/>
        </dgm:presLayoutVars>
      </dgm:prSet>
      <dgm:spPr/>
    </dgm:pt>
    <dgm:pt modelId="{B7700576-96BD-4149-BF1E-05FC6590F5D2}" type="pres">
      <dgm:prSet presAssocID="{95CD2A6C-162D-478E-865F-DF0A063D792F}" presName="sibTrans" presStyleLbl="sibTrans2D1" presStyleIdx="0" presStyleCnt="4"/>
      <dgm:spPr/>
    </dgm:pt>
    <dgm:pt modelId="{887CBC6C-87DA-439D-9C3A-15177B2EFF26}" type="pres">
      <dgm:prSet presAssocID="{95CD2A6C-162D-478E-865F-DF0A063D792F}" presName="connectorText" presStyleLbl="sibTrans2D1" presStyleIdx="0" presStyleCnt="4"/>
      <dgm:spPr/>
    </dgm:pt>
    <dgm:pt modelId="{563EE897-C7C8-4231-9CFB-A1F716D52382}" type="pres">
      <dgm:prSet presAssocID="{512313C5-63FF-4FA1-B039-EAB19D4521A3}" presName="node" presStyleLbl="node1" presStyleIdx="1" presStyleCnt="4">
        <dgm:presLayoutVars>
          <dgm:bulletEnabled val="1"/>
        </dgm:presLayoutVars>
      </dgm:prSet>
      <dgm:spPr/>
    </dgm:pt>
    <dgm:pt modelId="{D3B0DB06-DF54-4E8E-B68E-69B01C47362E}" type="pres">
      <dgm:prSet presAssocID="{633E188F-DE2A-4DAA-92F0-8548D688D125}" presName="sibTrans" presStyleLbl="sibTrans2D1" presStyleIdx="1" presStyleCnt="4"/>
      <dgm:spPr/>
    </dgm:pt>
    <dgm:pt modelId="{CB24C051-C9FB-47BF-8490-8D27C6DD2AAE}" type="pres">
      <dgm:prSet presAssocID="{633E188F-DE2A-4DAA-92F0-8548D688D125}" presName="connectorText" presStyleLbl="sibTrans2D1" presStyleIdx="1" presStyleCnt="4"/>
      <dgm:spPr/>
    </dgm:pt>
    <dgm:pt modelId="{DAA2DCBB-BE74-453A-91C4-2686555E32E8}" type="pres">
      <dgm:prSet presAssocID="{BD3F3C10-F54B-44F2-82E6-B33742EBC710}" presName="node" presStyleLbl="node1" presStyleIdx="2" presStyleCnt="4">
        <dgm:presLayoutVars>
          <dgm:bulletEnabled val="1"/>
        </dgm:presLayoutVars>
      </dgm:prSet>
      <dgm:spPr/>
    </dgm:pt>
    <dgm:pt modelId="{D0186376-D869-4F36-9737-C0CFC95824CD}" type="pres">
      <dgm:prSet presAssocID="{AE1DAA3B-0C39-4708-8F3F-271D4EA03173}" presName="sibTrans" presStyleLbl="sibTrans2D1" presStyleIdx="2" presStyleCnt="4"/>
      <dgm:spPr/>
    </dgm:pt>
    <dgm:pt modelId="{55931352-13C0-43DF-B055-255DD269F977}" type="pres">
      <dgm:prSet presAssocID="{AE1DAA3B-0C39-4708-8F3F-271D4EA03173}" presName="connectorText" presStyleLbl="sibTrans2D1" presStyleIdx="2" presStyleCnt="4"/>
      <dgm:spPr/>
    </dgm:pt>
    <dgm:pt modelId="{5E4B0C44-9142-4B9F-B03A-CD3CB1C23C2D}" type="pres">
      <dgm:prSet presAssocID="{1E098C8C-A75F-4426-983E-186B777A51DE}" presName="node" presStyleLbl="node1" presStyleIdx="3" presStyleCnt="4">
        <dgm:presLayoutVars>
          <dgm:bulletEnabled val="1"/>
        </dgm:presLayoutVars>
      </dgm:prSet>
      <dgm:spPr/>
    </dgm:pt>
    <dgm:pt modelId="{7021A7FA-4F2C-466A-A9EC-3A3990DF3E7C}" type="pres">
      <dgm:prSet presAssocID="{30FCC677-A239-4C2A-8D01-084E85FBC654}" presName="sibTrans" presStyleLbl="sibTrans2D1" presStyleIdx="3" presStyleCnt="4"/>
      <dgm:spPr/>
    </dgm:pt>
    <dgm:pt modelId="{CBCB6B1B-81D1-4578-A3F7-DA294105E6BD}" type="pres">
      <dgm:prSet presAssocID="{30FCC677-A239-4C2A-8D01-084E85FBC654}" presName="connectorText" presStyleLbl="sibTrans2D1" presStyleIdx="3" presStyleCnt="4"/>
      <dgm:spPr/>
    </dgm:pt>
  </dgm:ptLst>
  <dgm:cxnLst>
    <dgm:cxn modelId="{A6F4240D-4EDB-4613-95B8-00DBD0B64374}" srcId="{0B3D489A-2B99-4A12-935A-CC98F2FE00DF}" destId="{512313C5-63FF-4FA1-B039-EAB19D4521A3}" srcOrd="1" destOrd="0" parTransId="{68D10F25-D182-4884-B0FC-1A571523639C}" sibTransId="{633E188F-DE2A-4DAA-92F0-8548D688D125}"/>
    <dgm:cxn modelId="{885C6F0F-EE18-4025-AAE9-9A5FC949191F}" type="presOf" srcId="{95CD2A6C-162D-478E-865F-DF0A063D792F}" destId="{887CBC6C-87DA-439D-9C3A-15177B2EFF26}" srcOrd="1" destOrd="0" presId="urn:microsoft.com/office/officeart/2005/8/layout/cycle2"/>
    <dgm:cxn modelId="{58798412-8A11-430A-9903-80E638CD72DE}" type="presOf" srcId="{30FCC677-A239-4C2A-8D01-084E85FBC654}" destId="{7021A7FA-4F2C-466A-A9EC-3A3990DF3E7C}" srcOrd="0" destOrd="0" presId="urn:microsoft.com/office/officeart/2005/8/layout/cycle2"/>
    <dgm:cxn modelId="{DBFF3B2A-8175-4D34-A80C-8B02693FE4BD}" type="presOf" srcId="{633E188F-DE2A-4DAA-92F0-8548D688D125}" destId="{D3B0DB06-DF54-4E8E-B68E-69B01C47362E}" srcOrd="0" destOrd="0" presId="urn:microsoft.com/office/officeart/2005/8/layout/cycle2"/>
    <dgm:cxn modelId="{19FE8D36-9C01-40D5-A6B3-9C0A0F45338D}" type="presOf" srcId="{95CD2A6C-162D-478E-865F-DF0A063D792F}" destId="{B7700576-96BD-4149-BF1E-05FC6590F5D2}" srcOrd="0" destOrd="0" presId="urn:microsoft.com/office/officeart/2005/8/layout/cycle2"/>
    <dgm:cxn modelId="{B0265963-6F7A-4BED-BBD0-0ECDD8080F91}" type="presOf" srcId="{BD3F3C10-F54B-44F2-82E6-B33742EBC710}" destId="{DAA2DCBB-BE74-453A-91C4-2686555E32E8}" srcOrd="0" destOrd="0" presId="urn:microsoft.com/office/officeart/2005/8/layout/cycle2"/>
    <dgm:cxn modelId="{EEB04B65-D9FC-4976-A3D4-23FB7CFDDD30}" type="presOf" srcId="{0B3D489A-2B99-4A12-935A-CC98F2FE00DF}" destId="{2461A661-BE97-426B-9E40-B217782532D4}" srcOrd="0" destOrd="0" presId="urn:microsoft.com/office/officeart/2005/8/layout/cycle2"/>
    <dgm:cxn modelId="{F96DC877-32CA-4E55-B149-6A7E87543C4D}" type="presOf" srcId="{1E098C8C-A75F-4426-983E-186B777A51DE}" destId="{5E4B0C44-9142-4B9F-B03A-CD3CB1C23C2D}" srcOrd="0" destOrd="0" presId="urn:microsoft.com/office/officeart/2005/8/layout/cycle2"/>
    <dgm:cxn modelId="{E7D31B86-8A6F-4A6D-837C-0E6F2673AD11}" srcId="{0B3D489A-2B99-4A12-935A-CC98F2FE00DF}" destId="{BD3F3C10-F54B-44F2-82E6-B33742EBC710}" srcOrd="2" destOrd="0" parTransId="{87C552B6-99CB-4810-934F-F1B2EBF1FF8B}" sibTransId="{AE1DAA3B-0C39-4708-8F3F-271D4EA03173}"/>
    <dgm:cxn modelId="{4F668D88-E782-4B1F-9B97-B448B9C12A71}" type="presOf" srcId="{512313C5-63FF-4FA1-B039-EAB19D4521A3}" destId="{563EE897-C7C8-4231-9CFB-A1F716D52382}" srcOrd="0" destOrd="0" presId="urn:microsoft.com/office/officeart/2005/8/layout/cycle2"/>
    <dgm:cxn modelId="{10CF108C-55F3-4DA2-99FB-E7CFD1EF0485}" type="presOf" srcId="{633E188F-DE2A-4DAA-92F0-8548D688D125}" destId="{CB24C051-C9FB-47BF-8490-8D27C6DD2AAE}" srcOrd="1" destOrd="0" presId="urn:microsoft.com/office/officeart/2005/8/layout/cycle2"/>
    <dgm:cxn modelId="{7A1AAEA1-014C-4ABD-BD3E-256A2A050C9A}" type="presOf" srcId="{AE1DAA3B-0C39-4708-8F3F-271D4EA03173}" destId="{55931352-13C0-43DF-B055-255DD269F977}" srcOrd="1" destOrd="0" presId="urn:microsoft.com/office/officeart/2005/8/layout/cycle2"/>
    <dgm:cxn modelId="{D2E872A6-D214-40F6-A6A6-78AD8D91169F}" srcId="{0B3D489A-2B99-4A12-935A-CC98F2FE00DF}" destId="{70172BD3-9F7F-48A2-B257-00683C5D0BB3}" srcOrd="0" destOrd="0" parTransId="{124A6DF9-37EF-4C4F-AE71-06366847F730}" sibTransId="{95CD2A6C-162D-478E-865F-DF0A063D792F}"/>
    <dgm:cxn modelId="{4F5FAAB3-B832-4300-8846-C439B6F51759}" type="presOf" srcId="{AE1DAA3B-0C39-4708-8F3F-271D4EA03173}" destId="{D0186376-D869-4F36-9737-C0CFC95824CD}" srcOrd="0" destOrd="0" presId="urn:microsoft.com/office/officeart/2005/8/layout/cycle2"/>
    <dgm:cxn modelId="{30062ED9-7577-4EBF-9300-8C4932D358EA}" srcId="{0B3D489A-2B99-4A12-935A-CC98F2FE00DF}" destId="{1E098C8C-A75F-4426-983E-186B777A51DE}" srcOrd="3" destOrd="0" parTransId="{AA5655BA-43B8-4209-A01C-95E629FBB8D0}" sibTransId="{30FCC677-A239-4C2A-8D01-084E85FBC654}"/>
    <dgm:cxn modelId="{5577C5D9-0862-4702-AF96-FEDD8AC0D24B}" type="presOf" srcId="{70172BD3-9F7F-48A2-B257-00683C5D0BB3}" destId="{9413CB70-B73F-4612-A6D4-F8B87BFF6DC2}" srcOrd="0" destOrd="0" presId="urn:microsoft.com/office/officeart/2005/8/layout/cycle2"/>
    <dgm:cxn modelId="{AE5E97E6-DD27-43D9-997E-39B11D93F1AC}" type="presOf" srcId="{30FCC677-A239-4C2A-8D01-084E85FBC654}" destId="{CBCB6B1B-81D1-4578-A3F7-DA294105E6BD}" srcOrd="1" destOrd="0" presId="urn:microsoft.com/office/officeart/2005/8/layout/cycle2"/>
    <dgm:cxn modelId="{BBDEACB6-3A06-4CA2-9C36-3856DBF93EDA}" type="presParOf" srcId="{2461A661-BE97-426B-9E40-B217782532D4}" destId="{9413CB70-B73F-4612-A6D4-F8B87BFF6DC2}" srcOrd="0" destOrd="0" presId="urn:microsoft.com/office/officeart/2005/8/layout/cycle2"/>
    <dgm:cxn modelId="{73B8C581-4627-4647-8757-2E745A731F13}" type="presParOf" srcId="{2461A661-BE97-426B-9E40-B217782532D4}" destId="{B7700576-96BD-4149-BF1E-05FC6590F5D2}" srcOrd="1" destOrd="0" presId="urn:microsoft.com/office/officeart/2005/8/layout/cycle2"/>
    <dgm:cxn modelId="{DDB5ABBA-44B4-4230-B3C8-9DE8138FDB86}" type="presParOf" srcId="{B7700576-96BD-4149-BF1E-05FC6590F5D2}" destId="{887CBC6C-87DA-439D-9C3A-15177B2EFF26}" srcOrd="0" destOrd="0" presId="urn:microsoft.com/office/officeart/2005/8/layout/cycle2"/>
    <dgm:cxn modelId="{06922F18-604B-4769-9832-71881C112E2F}" type="presParOf" srcId="{2461A661-BE97-426B-9E40-B217782532D4}" destId="{563EE897-C7C8-4231-9CFB-A1F716D52382}" srcOrd="2" destOrd="0" presId="urn:microsoft.com/office/officeart/2005/8/layout/cycle2"/>
    <dgm:cxn modelId="{EA0D55C4-D63D-4FBC-A700-F1B55111A7A4}" type="presParOf" srcId="{2461A661-BE97-426B-9E40-B217782532D4}" destId="{D3B0DB06-DF54-4E8E-B68E-69B01C47362E}" srcOrd="3" destOrd="0" presId="urn:microsoft.com/office/officeart/2005/8/layout/cycle2"/>
    <dgm:cxn modelId="{72770751-3D71-440F-9FDA-AFE4D3538747}" type="presParOf" srcId="{D3B0DB06-DF54-4E8E-B68E-69B01C47362E}" destId="{CB24C051-C9FB-47BF-8490-8D27C6DD2AAE}" srcOrd="0" destOrd="0" presId="urn:microsoft.com/office/officeart/2005/8/layout/cycle2"/>
    <dgm:cxn modelId="{25F946A7-E5BB-4232-9EC7-B4BACB0F8147}" type="presParOf" srcId="{2461A661-BE97-426B-9E40-B217782532D4}" destId="{DAA2DCBB-BE74-453A-91C4-2686555E32E8}" srcOrd="4" destOrd="0" presId="urn:microsoft.com/office/officeart/2005/8/layout/cycle2"/>
    <dgm:cxn modelId="{7072058A-F64D-4AA9-833E-5AF9EF2096C9}" type="presParOf" srcId="{2461A661-BE97-426B-9E40-B217782532D4}" destId="{D0186376-D869-4F36-9737-C0CFC95824CD}" srcOrd="5" destOrd="0" presId="urn:microsoft.com/office/officeart/2005/8/layout/cycle2"/>
    <dgm:cxn modelId="{7CC74B8C-96A1-47E6-9CAA-D347610D720B}" type="presParOf" srcId="{D0186376-D869-4F36-9737-C0CFC95824CD}" destId="{55931352-13C0-43DF-B055-255DD269F977}" srcOrd="0" destOrd="0" presId="urn:microsoft.com/office/officeart/2005/8/layout/cycle2"/>
    <dgm:cxn modelId="{980BD352-D6C1-4A52-A422-69FC9B6EE074}" type="presParOf" srcId="{2461A661-BE97-426B-9E40-B217782532D4}" destId="{5E4B0C44-9142-4B9F-B03A-CD3CB1C23C2D}" srcOrd="6" destOrd="0" presId="urn:microsoft.com/office/officeart/2005/8/layout/cycle2"/>
    <dgm:cxn modelId="{1ED3034A-7950-4B51-B782-2052E38AB71D}" type="presParOf" srcId="{2461A661-BE97-426B-9E40-B217782532D4}" destId="{7021A7FA-4F2C-466A-A9EC-3A3990DF3E7C}" srcOrd="7" destOrd="0" presId="urn:microsoft.com/office/officeart/2005/8/layout/cycle2"/>
    <dgm:cxn modelId="{5F07407F-0DDC-450F-B5B8-2CFD0C602ADA}" type="presParOf" srcId="{7021A7FA-4F2C-466A-A9EC-3A3990DF3E7C}" destId="{CBCB6B1B-81D1-4578-A3F7-DA294105E6B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647F5B-3BA6-4B6B-8930-667EF592396D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0B1086C-EE71-475C-917D-78CCDE8D646C}">
      <dgm:prSet/>
      <dgm:spPr/>
      <dgm:t>
        <a:bodyPr/>
        <a:lstStyle/>
        <a:p>
          <a:r>
            <a:rPr lang="en-US" dirty="0"/>
            <a:t>You will have to abide by ALL rules and restrictions imposed by your host country, host university or Loyola, including travel restrictions.</a:t>
          </a:r>
        </a:p>
      </dgm:t>
    </dgm:pt>
    <dgm:pt modelId="{740A877F-4CEC-4376-9285-FEE1A5A99D34}" type="parTrans" cxnId="{53D6EBC8-BD39-4FB4-99AF-6A8816E71AA7}">
      <dgm:prSet/>
      <dgm:spPr/>
      <dgm:t>
        <a:bodyPr/>
        <a:lstStyle/>
        <a:p>
          <a:endParaRPr lang="en-US"/>
        </a:p>
      </dgm:t>
    </dgm:pt>
    <dgm:pt modelId="{60F06675-A18D-42EB-8A3F-902A145B3D43}" type="sibTrans" cxnId="{53D6EBC8-BD39-4FB4-99AF-6A8816E71AA7}">
      <dgm:prSet/>
      <dgm:spPr/>
      <dgm:t>
        <a:bodyPr/>
        <a:lstStyle/>
        <a:p>
          <a:endParaRPr lang="en-US"/>
        </a:p>
      </dgm:t>
    </dgm:pt>
    <dgm:pt modelId="{F6F8F408-1D9F-4622-8E40-235B1146E0BC}">
      <dgm:prSet/>
      <dgm:spPr/>
      <dgm:t>
        <a:bodyPr/>
        <a:lstStyle/>
        <a:p>
          <a:r>
            <a:rPr lang="en-US"/>
            <a:t>As of today Loyola still requires full Covid</a:t>
          </a:r>
        </a:p>
        <a:p>
          <a:r>
            <a:rPr lang="en-US"/>
            <a:t>19 vaccination to study abroad (no exception or exemption)</a:t>
          </a:r>
        </a:p>
      </dgm:t>
    </dgm:pt>
    <dgm:pt modelId="{E39F35F4-0442-42E8-8726-8B3824FED486}" type="parTrans" cxnId="{B96EF7CB-47A3-4F46-B4BF-1EBA2EA4AD5E}">
      <dgm:prSet/>
      <dgm:spPr/>
      <dgm:t>
        <a:bodyPr/>
        <a:lstStyle/>
        <a:p>
          <a:endParaRPr lang="en-US"/>
        </a:p>
      </dgm:t>
    </dgm:pt>
    <dgm:pt modelId="{53D2C003-5598-4AA8-9B3E-333355F97C95}" type="sibTrans" cxnId="{B96EF7CB-47A3-4F46-B4BF-1EBA2EA4AD5E}">
      <dgm:prSet/>
      <dgm:spPr/>
      <dgm:t>
        <a:bodyPr/>
        <a:lstStyle/>
        <a:p>
          <a:endParaRPr lang="en-US"/>
        </a:p>
      </dgm:t>
    </dgm:pt>
    <dgm:pt modelId="{CF809AC8-CDA0-4E93-8659-4C764F2DB976}" type="pres">
      <dgm:prSet presAssocID="{8F647F5B-3BA6-4B6B-8930-667EF592396D}" presName="outerComposite" presStyleCnt="0">
        <dgm:presLayoutVars>
          <dgm:chMax val="5"/>
          <dgm:dir/>
          <dgm:resizeHandles val="exact"/>
        </dgm:presLayoutVars>
      </dgm:prSet>
      <dgm:spPr/>
    </dgm:pt>
    <dgm:pt modelId="{9050E9F3-AEC7-4B29-8178-DD75F3121EC3}" type="pres">
      <dgm:prSet presAssocID="{8F647F5B-3BA6-4B6B-8930-667EF592396D}" presName="dummyMaxCanvas" presStyleCnt="0">
        <dgm:presLayoutVars/>
      </dgm:prSet>
      <dgm:spPr/>
    </dgm:pt>
    <dgm:pt modelId="{CC79C32F-5B6A-4565-A4E9-F49152EC3131}" type="pres">
      <dgm:prSet presAssocID="{8F647F5B-3BA6-4B6B-8930-667EF592396D}" presName="TwoNodes_1" presStyleLbl="node1" presStyleIdx="0" presStyleCnt="2">
        <dgm:presLayoutVars>
          <dgm:bulletEnabled val="1"/>
        </dgm:presLayoutVars>
      </dgm:prSet>
      <dgm:spPr/>
    </dgm:pt>
    <dgm:pt modelId="{2B60E26E-6DC7-40D0-ACAE-71E496EEA89A}" type="pres">
      <dgm:prSet presAssocID="{8F647F5B-3BA6-4B6B-8930-667EF592396D}" presName="TwoNodes_2" presStyleLbl="node1" presStyleIdx="1" presStyleCnt="2">
        <dgm:presLayoutVars>
          <dgm:bulletEnabled val="1"/>
        </dgm:presLayoutVars>
      </dgm:prSet>
      <dgm:spPr/>
    </dgm:pt>
    <dgm:pt modelId="{B06AE3F9-CF3E-43EB-B6F7-EEA3FBAE3DCA}" type="pres">
      <dgm:prSet presAssocID="{8F647F5B-3BA6-4B6B-8930-667EF592396D}" presName="TwoConn_1-2" presStyleLbl="fgAccFollowNode1" presStyleIdx="0" presStyleCnt="1">
        <dgm:presLayoutVars>
          <dgm:bulletEnabled val="1"/>
        </dgm:presLayoutVars>
      </dgm:prSet>
      <dgm:spPr/>
    </dgm:pt>
    <dgm:pt modelId="{52F2413F-2307-42C5-B558-5F763D230617}" type="pres">
      <dgm:prSet presAssocID="{8F647F5B-3BA6-4B6B-8930-667EF592396D}" presName="TwoNodes_1_text" presStyleLbl="node1" presStyleIdx="1" presStyleCnt="2">
        <dgm:presLayoutVars>
          <dgm:bulletEnabled val="1"/>
        </dgm:presLayoutVars>
      </dgm:prSet>
      <dgm:spPr/>
    </dgm:pt>
    <dgm:pt modelId="{A4B7847B-FDB3-4A45-AB8E-81784169C126}" type="pres">
      <dgm:prSet presAssocID="{8F647F5B-3BA6-4B6B-8930-667EF592396D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7BF04C06-E1AE-4DEF-963B-26B173FAFA45}" type="presOf" srcId="{8F647F5B-3BA6-4B6B-8930-667EF592396D}" destId="{CF809AC8-CDA0-4E93-8659-4C764F2DB976}" srcOrd="0" destOrd="0" presId="urn:microsoft.com/office/officeart/2005/8/layout/vProcess5"/>
    <dgm:cxn modelId="{32EAB226-A7DB-4EC0-9477-752F7F0A1BD6}" type="presOf" srcId="{40B1086C-EE71-475C-917D-78CCDE8D646C}" destId="{CC79C32F-5B6A-4565-A4E9-F49152EC3131}" srcOrd="0" destOrd="0" presId="urn:microsoft.com/office/officeart/2005/8/layout/vProcess5"/>
    <dgm:cxn modelId="{CC12BC5F-8AA0-4B77-AD63-87B2A1253B44}" type="presOf" srcId="{F6F8F408-1D9F-4622-8E40-235B1146E0BC}" destId="{A4B7847B-FDB3-4A45-AB8E-81784169C126}" srcOrd="1" destOrd="0" presId="urn:microsoft.com/office/officeart/2005/8/layout/vProcess5"/>
    <dgm:cxn modelId="{E852744E-7E9A-4331-8915-0D3EC41B1303}" type="presOf" srcId="{F6F8F408-1D9F-4622-8E40-235B1146E0BC}" destId="{2B60E26E-6DC7-40D0-ACAE-71E496EEA89A}" srcOrd="0" destOrd="0" presId="urn:microsoft.com/office/officeart/2005/8/layout/vProcess5"/>
    <dgm:cxn modelId="{F8DA4293-31DE-42FD-AB27-0EF6C3F558A1}" type="presOf" srcId="{40B1086C-EE71-475C-917D-78CCDE8D646C}" destId="{52F2413F-2307-42C5-B558-5F763D230617}" srcOrd="1" destOrd="0" presId="urn:microsoft.com/office/officeart/2005/8/layout/vProcess5"/>
    <dgm:cxn modelId="{D3945CA3-BBC4-4915-BD62-7EA0633DAC59}" type="presOf" srcId="{60F06675-A18D-42EB-8A3F-902A145B3D43}" destId="{B06AE3F9-CF3E-43EB-B6F7-EEA3FBAE3DCA}" srcOrd="0" destOrd="0" presId="urn:microsoft.com/office/officeart/2005/8/layout/vProcess5"/>
    <dgm:cxn modelId="{53D6EBC8-BD39-4FB4-99AF-6A8816E71AA7}" srcId="{8F647F5B-3BA6-4B6B-8930-667EF592396D}" destId="{40B1086C-EE71-475C-917D-78CCDE8D646C}" srcOrd="0" destOrd="0" parTransId="{740A877F-4CEC-4376-9285-FEE1A5A99D34}" sibTransId="{60F06675-A18D-42EB-8A3F-902A145B3D43}"/>
    <dgm:cxn modelId="{B96EF7CB-47A3-4F46-B4BF-1EBA2EA4AD5E}" srcId="{8F647F5B-3BA6-4B6B-8930-667EF592396D}" destId="{F6F8F408-1D9F-4622-8E40-235B1146E0BC}" srcOrd="1" destOrd="0" parTransId="{E39F35F4-0442-42E8-8726-8B3824FED486}" sibTransId="{53D2C003-5598-4AA8-9B3E-333355F97C95}"/>
    <dgm:cxn modelId="{74A95880-8105-4AAA-9FED-C4BED6E97678}" type="presParOf" srcId="{CF809AC8-CDA0-4E93-8659-4C764F2DB976}" destId="{9050E9F3-AEC7-4B29-8178-DD75F3121EC3}" srcOrd="0" destOrd="0" presId="urn:microsoft.com/office/officeart/2005/8/layout/vProcess5"/>
    <dgm:cxn modelId="{991CB32E-EC56-4B01-8200-4F7E5F86B57E}" type="presParOf" srcId="{CF809AC8-CDA0-4E93-8659-4C764F2DB976}" destId="{CC79C32F-5B6A-4565-A4E9-F49152EC3131}" srcOrd="1" destOrd="0" presId="urn:microsoft.com/office/officeart/2005/8/layout/vProcess5"/>
    <dgm:cxn modelId="{2F46F975-1AAF-41B0-BFE5-1525F6612839}" type="presParOf" srcId="{CF809AC8-CDA0-4E93-8659-4C764F2DB976}" destId="{2B60E26E-6DC7-40D0-ACAE-71E496EEA89A}" srcOrd="2" destOrd="0" presId="urn:microsoft.com/office/officeart/2005/8/layout/vProcess5"/>
    <dgm:cxn modelId="{AD9FA568-D7D6-41C8-9361-7363155EDCDE}" type="presParOf" srcId="{CF809AC8-CDA0-4E93-8659-4C764F2DB976}" destId="{B06AE3F9-CF3E-43EB-B6F7-EEA3FBAE3DCA}" srcOrd="3" destOrd="0" presId="urn:microsoft.com/office/officeart/2005/8/layout/vProcess5"/>
    <dgm:cxn modelId="{DDC7F91E-BEE7-43C1-8A49-9C5EF65606A9}" type="presParOf" srcId="{CF809AC8-CDA0-4E93-8659-4C764F2DB976}" destId="{52F2413F-2307-42C5-B558-5F763D230617}" srcOrd="4" destOrd="0" presId="urn:microsoft.com/office/officeart/2005/8/layout/vProcess5"/>
    <dgm:cxn modelId="{CDE001F0-33FD-4EC3-B744-26D08EC01877}" type="presParOf" srcId="{CF809AC8-CDA0-4E93-8659-4C764F2DB976}" destId="{A4B7847B-FDB3-4A45-AB8E-81784169C126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147F97-8910-4CC8-BE79-E6EB3813B212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5B37039-DC72-486E-A425-B550F0C67FB6}">
      <dgm:prSet/>
      <dgm:spPr/>
      <dgm:t>
        <a:bodyPr/>
        <a:lstStyle/>
        <a:p>
          <a:r>
            <a:rPr lang="en-US"/>
            <a:t>Each program varies greatly in support, structure, and benefits.</a:t>
          </a:r>
        </a:p>
      </dgm:t>
    </dgm:pt>
    <dgm:pt modelId="{A84C7BE1-F288-48D9-A889-44E71240089A}" type="parTrans" cxnId="{170EBF9A-1398-4FFB-8B9E-DB215319B204}">
      <dgm:prSet/>
      <dgm:spPr/>
      <dgm:t>
        <a:bodyPr/>
        <a:lstStyle/>
        <a:p>
          <a:endParaRPr lang="en-US"/>
        </a:p>
      </dgm:t>
    </dgm:pt>
    <dgm:pt modelId="{08E76472-20D8-47B8-BE14-00DCA0AA5F30}" type="sibTrans" cxnId="{170EBF9A-1398-4FFB-8B9E-DB215319B204}">
      <dgm:prSet/>
      <dgm:spPr/>
      <dgm:t>
        <a:bodyPr/>
        <a:lstStyle/>
        <a:p>
          <a:endParaRPr lang="en-US"/>
        </a:p>
      </dgm:t>
    </dgm:pt>
    <dgm:pt modelId="{413A8AF4-6E6C-44EE-BEF5-C2943B9E720F}">
      <dgm:prSet/>
      <dgm:spPr/>
      <dgm:t>
        <a:bodyPr/>
        <a:lstStyle/>
        <a:p>
          <a:r>
            <a:rPr lang="en-US"/>
            <a:t>Important to research each one!</a:t>
          </a:r>
        </a:p>
      </dgm:t>
    </dgm:pt>
    <dgm:pt modelId="{CFF5EC5C-27D2-40CE-8CAE-DABAB26BDB6B}" type="parTrans" cxnId="{28B5B6AB-D46D-49F8-8CDA-247E371DA81F}">
      <dgm:prSet/>
      <dgm:spPr/>
      <dgm:t>
        <a:bodyPr/>
        <a:lstStyle/>
        <a:p>
          <a:endParaRPr lang="en-US"/>
        </a:p>
      </dgm:t>
    </dgm:pt>
    <dgm:pt modelId="{2F090892-5156-4FE2-886D-F84FF4AC6772}" type="sibTrans" cxnId="{28B5B6AB-D46D-49F8-8CDA-247E371DA81F}">
      <dgm:prSet/>
      <dgm:spPr/>
      <dgm:t>
        <a:bodyPr/>
        <a:lstStyle/>
        <a:p>
          <a:endParaRPr lang="en-US"/>
        </a:p>
      </dgm:t>
    </dgm:pt>
    <dgm:pt modelId="{3AF494D9-966E-4139-B9DD-BE9C9F0A46D7}" type="pres">
      <dgm:prSet presAssocID="{D5147F97-8910-4CC8-BE79-E6EB3813B212}" presName="diagram" presStyleCnt="0">
        <dgm:presLayoutVars>
          <dgm:dir/>
          <dgm:resizeHandles val="exact"/>
        </dgm:presLayoutVars>
      </dgm:prSet>
      <dgm:spPr/>
    </dgm:pt>
    <dgm:pt modelId="{2EB73FF6-93F1-43B8-82F9-2EAE6B5E86B0}" type="pres">
      <dgm:prSet presAssocID="{85B37039-DC72-486E-A425-B550F0C67FB6}" presName="arrow" presStyleLbl="node1" presStyleIdx="0" presStyleCnt="2">
        <dgm:presLayoutVars>
          <dgm:bulletEnabled val="1"/>
        </dgm:presLayoutVars>
      </dgm:prSet>
      <dgm:spPr/>
    </dgm:pt>
    <dgm:pt modelId="{8C91F04F-A676-4A05-BF4D-9450ED0DC76B}" type="pres">
      <dgm:prSet presAssocID="{413A8AF4-6E6C-44EE-BEF5-C2943B9E720F}" presName="arrow" presStyleLbl="node1" presStyleIdx="1" presStyleCnt="2">
        <dgm:presLayoutVars>
          <dgm:bulletEnabled val="1"/>
        </dgm:presLayoutVars>
      </dgm:prSet>
      <dgm:spPr/>
    </dgm:pt>
  </dgm:ptLst>
  <dgm:cxnLst>
    <dgm:cxn modelId="{C012B44D-0300-4746-8025-69729D53FAC8}" type="presOf" srcId="{85B37039-DC72-486E-A425-B550F0C67FB6}" destId="{2EB73FF6-93F1-43B8-82F9-2EAE6B5E86B0}" srcOrd="0" destOrd="0" presId="urn:microsoft.com/office/officeart/2005/8/layout/arrow5"/>
    <dgm:cxn modelId="{170EBF9A-1398-4FFB-8B9E-DB215319B204}" srcId="{D5147F97-8910-4CC8-BE79-E6EB3813B212}" destId="{85B37039-DC72-486E-A425-B550F0C67FB6}" srcOrd="0" destOrd="0" parTransId="{A84C7BE1-F288-48D9-A889-44E71240089A}" sibTransId="{08E76472-20D8-47B8-BE14-00DCA0AA5F30}"/>
    <dgm:cxn modelId="{AA2467A3-E8F9-4592-8B18-992EA488332A}" type="presOf" srcId="{413A8AF4-6E6C-44EE-BEF5-C2943B9E720F}" destId="{8C91F04F-A676-4A05-BF4D-9450ED0DC76B}" srcOrd="0" destOrd="0" presId="urn:microsoft.com/office/officeart/2005/8/layout/arrow5"/>
    <dgm:cxn modelId="{28B5B6AB-D46D-49F8-8CDA-247E371DA81F}" srcId="{D5147F97-8910-4CC8-BE79-E6EB3813B212}" destId="{413A8AF4-6E6C-44EE-BEF5-C2943B9E720F}" srcOrd="1" destOrd="0" parTransId="{CFF5EC5C-27D2-40CE-8CAE-DABAB26BDB6B}" sibTransId="{2F090892-5156-4FE2-886D-F84FF4AC6772}"/>
    <dgm:cxn modelId="{B9A41BB5-AC69-4016-9EEF-9B5227632B97}" type="presOf" srcId="{D5147F97-8910-4CC8-BE79-E6EB3813B212}" destId="{3AF494D9-966E-4139-B9DD-BE9C9F0A46D7}" srcOrd="0" destOrd="0" presId="urn:microsoft.com/office/officeart/2005/8/layout/arrow5"/>
    <dgm:cxn modelId="{7E258522-D7D3-44C1-9A88-FDB149A65884}" type="presParOf" srcId="{3AF494D9-966E-4139-B9DD-BE9C9F0A46D7}" destId="{2EB73FF6-93F1-43B8-82F9-2EAE6B5E86B0}" srcOrd="0" destOrd="0" presId="urn:microsoft.com/office/officeart/2005/8/layout/arrow5"/>
    <dgm:cxn modelId="{0E8E163F-09FA-4740-B04B-C0E268F88206}" type="presParOf" srcId="{3AF494D9-966E-4139-B9DD-BE9C9F0A46D7}" destId="{8C91F04F-A676-4A05-BF4D-9450ED0DC76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431BF6-45D2-47EB-A348-7C6F7ADB28F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BF6BCEC-6946-434B-B4F1-2A4481CFCCA1}">
      <dgm:prSet/>
      <dgm:spPr/>
      <dgm:t>
        <a:bodyPr/>
        <a:lstStyle/>
        <a:p>
          <a:r>
            <a:rPr lang="en-US"/>
            <a:t>Pay Loyola tuition (except external)</a:t>
          </a:r>
        </a:p>
      </dgm:t>
    </dgm:pt>
    <dgm:pt modelId="{B7D4048C-6BBA-4D4A-A914-29C198C0A527}" type="parTrans" cxnId="{94227491-FD85-4660-9A0C-E128FC5598BA}">
      <dgm:prSet/>
      <dgm:spPr/>
      <dgm:t>
        <a:bodyPr/>
        <a:lstStyle/>
        <a:p>
          <a:endParaRPr lang="en-US"/>
        </a:p>
      </dgm:t>
    </dgm:pt>
    <dgm:pt modelId="{92962BC1-394E-4BA9-B30E-FFC605CDA47E}" type="sibTrans" cxnId="{94227491-FD85-4660-9A0C-E128FC5598BA}">
      <dgm:prSet/>
      <dgm:spPr/>
      <dgm:t>
        <a:bodyPr/>
        <a:lstStyle/>
        <a:p>
          <a:endParaRPr lang="en-US"/>
        </a:p>
      </dgm:t>
    </dgm:pt>
    <dgm:pt modelId="{1E4558EA-0F48-4FDE-85CF-090879D9C2EF}">
      <dgm:prSet/>
      <dgm:spPr/>
      <dgm:t>
        <a:bodyPr/>
        <a:lstStyle/>
        <a:p>
          <a:r>
            <a:rPr lang="en-US"/>
            <a:t>Pay housing cost to Loyola or abroad (check specific program)</a:t>
          </a:r>
        </a:p>
      </dgm:t>
    </dgm:pt>
    <dgm:pt modelId="{EF5485E5-6516-4965-83DC-74C34907A185}" type="parTrans" cxnId="{1C3545FD-EAE3-4502-8165-ED382932E672}">
      <dgm:prSet/>
      <dgm:spPr/>
      <dgm:t>
        <a:bodyPr/>
        <a:lstStyle/>
        <a:p>
          <a:endParaRPr lang="en-US"/>
        </a:p>
      </dgm:t>
    </dgm:pt>
    <dgm:pt modelId="{3722A298-429F-4DEB-BBF4-BB6E75A8A8D3}" type="sibTrans" cxnId="{1C3545FD-EAE3-4502-8165-ED382932E672}">
      <dgm:prSet/>
      <dgm:spPr/>
      <dgm:t>
        <a:bodyPr/>
        <a:lstStyle/>
        <a:p>
          <a:endParaRPr lang="en-US"/>
        </a:p>
      </dgm:t>
    </dgm:pt>
    <dgm:pt modelId="{C2E5C802-8714-41B6-B9AA-C55C36C97A80}">
      <dgm:prSet/>
      <dgm:spPr/>
      <dgm:t>
        <a:bodyPr/>
        <a:lstStyle/>
        <a:p>
          <a:r>
            <a:rPr lang="en-US"/>
            <a:t>Pay Loyola deposit</a:t>
          </a:r>
        </a:p>
      </dgm:t>
    </dgm:pt>
    <dgm:pt modelId="{0BE08F48-F8AA-4E14-829B-697EA0B6DA20}" type="parTrans" cxnId="{204F8A8D-CAA1-40FC-969A-3A27296E27B5}">
      <dgm:prSet/>
      <dgm:spPr/>
      <dgm:t>
        <a:bodyPr/>
        <a:lstStyle/>
        <a:p>
          <a:endParaRPr lang="en-US"/>
        </a:p>
      </dgm:t>
    </dgm:pt>
    <dgm:pt modelId="{E80E1F98-EAC2-44BA-AC87-A900B32B2410}" type="sibTrans" cxnId="{204F8A8D-CAA1-40FC-969A-3A27296E27B5}">
      <dgm:prSet/>
      <dgm:spPr/>
      <dgm:t>
        <a:bodyPr/>
        <a:lstStyle/>
        <a:p>
          <a:endParaRPr lang="en-US"/>
        </a:p>
      </dgm:t>
    </dgm:pt>
    <dgm:pt modelId="{6D0118E4-1EAA-4A3F-A8D6-A943D2C1FF1E}">
      <dgm:prSet/>
      <dgm:spPr/>
      <dgm:t>
        <a:bodyPr/>
        <a:lstStyle/>
        <a:p>
          <a:r>
            <a:rPr lang="en-US" dirty="0"/>
            <a:t>Pay Loyola program fees (subject to change)</a:t>
          </a:r>
        </a:p>
      </dgm:t>
    </dgm:pt>
    <dgm:pt modelId="{5E6C1D68-E542-42F2-A240-41A8961C500D}" type="parTrans" cxnId="{2C9FFBD6-9FE8-4737-9ADA-7D9CDEE2F753}">
      <dgm:prSet/>
      <dgm:spPr/>
      <dgm:t>
        <a:bodyPr/>
        <a:lstStyle/>
        <a:p>
          <a:endParaRPr lang="en-US"/>
        </a:p>
      </dgm:t>
    </dgm:pt>
    <dgm:pt modelId="{443FCA19-81CC-4DE9-BF7E-B77D5EBFA42F}" type="sibTrans" cxnId="{2C9FFBD6-9FE8-4737-9ADA-7D9CDEE2F753}">
      <dgm:prSet/>
      <dgm:spPr/>
      <dgm:t>
        <a:bodyPr/>
        <a:lstStyle/>
        <a:p>
          <a:endParaRPr lang="en-US"/>
        </a:p>
      </dgm:t>
    </dgm:pt>
    <dgm:pt modelId="{2AD135E8-3971-47A9-808D-3D7F26150D99}">
      <dgm:prSet/>
      <dgm:spPr/>
      <dgm:t>
        <a:bodyPr/>
        <a:lstStyle/>
        <a:p>
          <a:r>
            <a:rPr lang="en-US"/>
            <a:t>Loyola financial aid can be used (except external opportunities)</a:t>
          </a:r>
        </a:p>
      </dgm:t>
    </dgm:pt>
    <dgm:pt modelId="{23D8C25B-B3D0-4E89-9126-0EF3AE7F15AE}" type="parTrans" cxnId="{CA24E308-175A-47A2-A9ED-A7AC31B9706F}">
      <dgm:prSet/>
      <dgm:spPr/>
      <dgm:t>
        <a:bodyPr/>
        <a:lstStyle/>
        <a:p>
          <a:endParaRPr lang="en-US"/>
        </a:p>
      </dgm:t>
    </dgm:pt>
    <dgm:pt modelId="{EE03603B-1F86-4A77-B77B-EC406EF1800F}" type="sibTrans" cxnId="{CA24E308-175A-47A2-A9ED-A7AC31B9706F}">
      <dgm:prSet/>
      <dgm:spPr/>
      <dgm:t>
        <a:bodyPr/>
        <a:lstStyle/>
        <a:p>
          <a:endParaRPr lang="en-US"/>
        </a:p>
      </dgm:t>
    </dgm:pt>
    <dgm:pt modelId="{A351BFAE-7710-4305-91C7-64750ECDE31B}">
      <dgm:prSet/>
      <dgm:spPr/>
      <dgm:t>
        <a:bodyPr/>
        <a:lstStyle/>
        <a:p>
          <a:r>
            <a:rPr lang="en-US" dirty="0"/>
            <a:t>Programs vary greatly in what they include.  Take the time to compare!  Attend Info Sessions!</a:t>
          </a:r>
        </a:p>
      </dgm:t>
    </dgm:pt>
    <dgm:pt modelId="{D7B5E992-CF38-41E6-9792-B10168F71BA7}" type="parTrans" cxnId="{47E502F0-2F13-4C26-9D34-F589E6116897}">
      <dgm:prSet/>
      <dgm:spPr/>
      <dgm:t>
        <a:bodyPr/>
        <a:lstStyle/>
        <a:p>
          <a:endParaRPr lang="en-US"/>
        </a:p>
      </dgm:t>
    </dgm:pt>
    <dgm:pt modelId="{CE574046-7831-4DEC-B4A0-134BA0917FEA}" type="sibTrans" cxnId="{47E502F0-2F13-4C26-9D34-F589E6116897}">
      <dgm:prSet/>
      <dgm:spPr/>
      <dgm:t>
        <a:bodyPr/>
        <a:lstStyle/>
        <a:p>
          <a:endParaRPr lang="en-US"/>
        </a:p>
      </dgm:t>
    </dgm:pt>
    <dgm:pt modelId="{15620D51-1008-48ED-A430-CDCA73FCD7FB}" type="pres">
      <dgm:prSet presAssocID="{34431BF6-45D2-47EB-A348-7C6F7ADB28F1}" presName="linear" presStyleCnt="0">
        <dgm:presLayoutVars>
          <dgm:animLvl val="lvl"/>
          <dgm:resizeHandles val="exact"/>
        </dgm:presLayoutVars>
      </dgm:prSet>
      <dgm:spPr/>
    </dgm:pt>
    <dgm:pt modelId="{5A5C39DB-68D9-4193-8171-31737F40F754}" type="pres">
      <dgm:prSet presAssocID="{ABF6BCEC-6946-434B-B4F1-2A4481CFCCA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038162A-C754-4AC6-93FA-F9274D69D1FB}" type="pres">
      <dgm:prSet presAssocID="{92962BC1-394E-4BA9-B30E-FFC605CDA47E}" presName="spacer" presStyleCnt="0"/>
      <dgm:spPr/>
    </dgm:pt>
    <dgm:pt modelId="{583855CF-3C74-45C0-80D8-E094B6EA4E83}" type="pres">
      <dgm:prSet presAssocID="{1E4558EA-0F48-4FDE-85CF-090879D9C2E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28A8E37-43D8-4D60-81FE-BE53761E43FB}" type="pres">
      <dgm:prSet presAssocID="{3722A298-429F-4DEB-BBF4-BB6E75A8A8D3}" presName="spacer" presStyleCnt="0"/>
      <dgm:spPr/>
    </dgm:pt>
    <dgm:pt modelId="{A416E8B3-CB42-41AD-9115-8ADBF671C3A1}" type="pres">
      <dgm:prSet presAssocID="{C2E5C802-8714-41B6-B9AA-C55C36C97A8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F137B50-DDB0-478D-941D-01EC38BD1BD0}" type="pres">
      <dgm:prSet presAssocID="{E80E1F98-EAC2-44BA-AC87-A900B32B2410}" presName="spacer" presStyleCnt="0"/>
      <dgm:spPr/>
    </dgm:pt>
    <dgm:pt modelId="{6B19E1C2-43AD-40E3-8BCE-E80C213A0CD9}" type="pres">
      <dgm:prSet presAssocID="{6D0118E4-1EAA-4A3F-A8D6-A943D2C1FF1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621157C-B087-4937-9D56-6CA9FF2AADCC}" type="pres">
      <dgm:prSet presAssocID="{443FCA19-81CC-4DE9-BF7E-B77D5EBFA42F}" presName="spacer" presStyleCnt="0"/>
      <dgm:spPr/>
    </dgm:pt>
    <dgm:pt modelId="{43154583-DD12-4A13-813B-C5A73436FDF6}" type="pres">
      <dgm:prSet presAssocID="{2AD135E8-3971-47A9-808D-3D7F26150D9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A8A211C-AE7D-41DE-8B21-F1299458B90B}" type="pres">
      <dgm:prSet presAssocID="{EE03603B-1F86-4A77-B77B-EC406EF1800F}" presName="spacer" presStyleCnt="0"/>
      <dgm:spPr/>
    </dgm:pt>
    <dgm:pt modelId="{4FBC65C5-48A2-477F-B4C4-C1C0C053B15F}" type="pres">
      <dgm:prSet presAssocID="{A351BFAE-7710-4305-91C7-64750ECDE31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A24E308-175A-47A2-A9ED-A7AC31B9706F}" srcId="{34431BF6-45D2-47EB-A348-7C6F7ADB28F1}" destId="{2AD135E8-3971-47A9-808D-3D7F26150D99}" srcOrd="4" destOrd="0" parTransId="{23D8C25B-B3D0-4E89-9126-0EF3AE7F15AE}" sibTransId="{EE03603B-1F86-4A77-B77B-EC406EF1800F}"/>
    <dgm:cxn modelId="{5E4DB01F-4BFB-4B4F-BA69-079238138FDA}" type="presOf" srcId="{1E4558EA-0F48-4FDE-85CF-090879D9C2EF}" destId="{583855CF-3C74-45C0-80D8-E094B6EA4E83}" srcOrd="0" destOrd="0" presId="urn:microsoft.com/office/officeart/2005/8/layout/vList2"/>
    <dgm:cxn modelId="{43DAD670-3342-438E-BADD-F701DBE227C3}" type="presOf" srcId="{ABF6BCEC-6946-434B-B4F1-2A4481CFCCA1}" destId="{5A5C39DB-68D9-4193-8171-31737F40F754}" srcOrd="0" destOrd="0" presId="urn:microsoft.com/office/officeart/2005/8/layout/vList2"/>
    <dgm:cxn modelId="{4B90E57D-1395-4DB7-B42F-BC5E320225B7}" type="presOf" srcId="{A351BFAE-7710-4305-91C7-64750ECDE31B}" destId="{4FBC65C5-48A2-477F-B4C4-C1C0C053B15F}" srcOrd="0" destOrd="0" presId="urn:microsoft.com/office/officeart/2005/8/layout/vList2"/>
    <dgm:cxn modelId="{8046B489-B8A1-4E8C-9A08-A692CB9A0DC1}" type="presOf" srcId="{34431BF6-45D2-47EB-A348-7C6F7ADB28F1}" destId="{15620D51-1008-48ED-A430-CDCA73FCD7FB}" srcOrd="0" destOrd="0" presId="urn:microsoft.com/office/officeart/2005/8/layout/vList2"/>
    <dgm:cxn modelId="{204F8A8D-CAA1-40FC-969A-3A27296E27B5}" srcId="{34431BF6-45D2-47EB-A348-7C6F7ADB28F1}" destId="{C2E5C802-8714-41B6-B9AA-C55C36C97A80}" srcOrd="2" destOrd="0" parTransId="{0BE08F48-F8AA-4E14-829B-697EA0B6DA20}" sibTransId="{E80E1F98-EAC2-44BA-AC87-A900B32B2410}"/>
    <dgm:cxn modelId="{94227491-FD85-4660-9A0C-E128FC5598BA}" srcId="{34431BF6-45D2-47EB-A348-7C6F7ADB28F1}" destId="{ABF6BCEC-6946-434B-B4F1-2A4481CFCCA1}" srcOrd="0" destOrd="0" parTransId="{B7D4048C-6BBA-4D4A-A914-29C198C0A527}" sibTransId="{92962BC1-394E-4BA9-B30E-FFC605CDA47E}"/>
    <dgm:cxn modelId="{D3571BD4-8CC2-4F93-8679-891CDA6E3E92}" type="presOf" srcId="{2AD135E8-3971-47A9-808D-3D7F26150D99}" destId="{43154583-DD12-4A13-813B-C5A73436FDF6}" srcOrd="0" destOrd="0" presId="urn:microsoft.com/office/officeart/2005/8/layout/vList2"/>
    <dgm:cxn modelId="{2C9FFBD6-9FE8-4737-9ADA-7D9CDEE2F753}" srcId="{34431BF6-45D2-47EB-A348-7C6F7ADB28F1}" destId="{6D0118E4-1EAA-4A3F-A8D6-A943D2C1FF1E}" srcOrd="3" destOrd="0" parTransId="{5E6C1D68-E542-42F2-A240-41A8961C500D}" sibTransId="{443FCA19-81CC-4DE9-BF7E-B77D5EBFA42F}"/>
    <dgm:cxn modelId="{2D27E7E9-7AE1-455F-9614-7A34191158FF}" type="presOf" srcId="{C2E5C802-8714-41B6-B9AA-C55C36C97A80}" destId="{A416E8B3-CB42-41AD-9115-8ADBF671C3A1}" srcOrd="0" destOrd="0" presId="urn:microsoft.com/office/officeart/2005/8/layout/vList2"/>
    <dgm:cxn modelId="{47E502F0-2F13-4C26-9D34-F589E6116897}" srcId="{34431BF6-45D2-47EB-A348-7C6F7ADB28F1}" destId="{A351BFAE-7710-4305-91C7-64750ECDE31B}" srcOrd="5" destOrd="0" parTransId="{D7B5E992-CF38-41E6-9792-B10168F71BA7}" sibTransId="{CE574046-7831-4DEC-B4A0-134BA0917FEA}"/>
    <dgm:cxn modelId="{CF6F82F8-2F0F-4A65-8F97-86B6D9DB79DB}" type="presOf" srcId="{6D0118E4-1EAA-4A3F-A8D6-A943D2C1FF1E}" destId="{6B19E1C2-43AD-40E3-8BCE-E80C213A0CD9}" srcOrd="0" destOrd="0" presId="urn:microsoft.com/office/officeart/2005/8/layout/vList2"/>
    <dgm:cxn modelId="{1C3545FD-EAE3-4502-8165-ED382932E672}" srcId="{34431BF6-45D2-47EB-A348-7C6F7ADB28F1}" destId="{1E4558EA-0F48-4FDE-85CF-090879D9C2EF}" srcOrd="1" destOrd="0" parTransId="{EF5485E5-6516-4965-83DC-74C34907A185}" sibTransId="{3722A298-429F-4DEB-BBF4-BB6E75A8A8D3}"/>
    <dgm:cxn modelId="{47C9889A-D90E-4F23-829A-115786A38FB0}" type="presParOf" srcId="{15620D51-1008-48ED-A430-CDCA73FCD7FB}" destId="{5A5C39DB-68D9-4193-8171-31737F40F754}" srcOrd="0" destOrd="0" presId="urn:microsoft.com/office/officeart/2005/8/layout/vList2"/>
    <dgm:cxn modelId="{B9150F86-1DCA-48A7-9BEC-7211C72A0223}" type="presParOf" srcId="{15620D51-1008-48ED-A430-CDCA73FCD7FB}" destId="{6038162A-C754-4AC6-93FA-F9274D69D1FB}" srcOrd="1" destOrd="0" presId="urn:microsoft.com/office/officeart/2005/8/layout/vList2"/>
    <dgm:cxn modelId="{A63F1E8A-4C0E-49F5-8F40-D332C8C3B8DE}" type="presParOf" srcId="{15620D51-1008-48ED-A430-CDCA73FCD7FB}" destId="{583855CF-3C74-45C0-80D8-E094B6EA4E83}" srcOrd="2" destOrd="0" presId="urn:microsoft.com/office/officeart/2005/8/layout/vList2"/>
    <dgm:cxn modelId="{0B03FEC3-E0E0-4A46-BE0C-B4EE983346AF}" type="presParOf" srcId="{15620D51-1008-48ED-A430-CDCA73FCD7FB}" destId="{B28A8E37-43D8-4D60-81FE-BE53761E43FB}" srcOrd="3" destOrd="0" presId="urn:microsoft.com/office/officeart/2005/8/layout/vList2"/>
    <dgm:cxn modelId="{48C5101C-EC7E-4848-B12F-7CBB48A2BFD0}" type="presParOf" srcId="{15620D51-1008-48ED-A430-CDCA73FCD7FB}" destId="{A416E8B3-CB42-41AD-9115-8ADBF671C3A1}" srcOrd="4" destOrd="0" presId="urn:microsoft.com/office/officeart/2005/8/layout/vList2"/>
    <dgm:cxn modelId="{D526F13D-F397-4487-808C-539A601D74D6}" type="presParOf" srcId="{15620D51-1008-48ED-A430-CDCA73FCD7FB}" destId="{AF137B50-DDB0-478D-941D-01EC38BD1BD0}" srcOrd="5" destOrd="0" presId="urn:microsoft.com/office/officeart/2005/8/layout/vList2"/>
    <dgm:cxn modelId="{44EF73F8-F4D5-4691-9656-13D639434710}" type="presParOf" srcId="{15620D51-1008-48ED-A430-CDCA73FCD7FB}" destId="{6B19E1C2-43AD-40E3-8BCE-E80C213A0CD9}" srcOrd="6" destOrd="0" presId="urn:microsoft.com/office/officeart/2005/8/layout/vList2"/>
    <dgm:cxn modelId="{61AABD18-6246-40C7-8255-CA89C8219000}" type="presParOf" srcId="{15620D51-1008-48ED-A430-CDCA73FCD7FB}" destId="{3621157C-B087-4937-9D56-6CA9FF2AADCC}" srcOrd="7" destOrd="0" presId="urn:microsoft.com/office/officeart/2005/8/layout/vList2"/>
    <dgm:cxn modelId="{56B57CDB-E1EF-4BBA-A75E-60CEBFFB8F24}" type="presParOf" srcId="{15620D51-1008-48ED-A430-CDCA73FCD7FB}" destId="{43154583-DD12-4A13-813B-C5A73436FDF6}" srcOrd="8" destOrd="0" presId="urn:microsoft.com/office/officeart/2005/8/layout/vList2"/>
    <dgm:cxn modelId="{388B2983-BF93-47EF-862A-FCB120D45EFF}" type="presParOf" srcId="{15620D51-1008-48ED-A430-CDCA73FCD7FB}" destId="{3A8A211C-AE7D-41DE-8B21-F1299458B90B}" srcOrd="9" destOrd="0" presId="urn:microsoft.com/office/officeart/2005/8/layout/vList2"/>
    <dgm:cxn modelId="{A5909E62-7EB0-4F40-BAD3-99018707633F}" type="presParOf" srcId="{15620D51-1008-48ED-A430-CDCA73FCD7FB}" destId="{4FBC65C5-48A2-477F-B4C4-C1C0C053B15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088EAC-D232-48E8-BD3D-77691178250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E3F09E8-B0BF-49FB-A1B2-F05410F9F7B6}">
      <dgm:prSet/>
      <dgm:spPr/>
      <dgm:t>
        <a:bodyPr/>
        <a:lstStyle/>
        <a:p>
          <a:r>
            <a:rPr lang="en-US"/>
            <a:t>Program Specific Information Sessions </a:t>
          </a:r>
        </a:p>
      </dgm:t>
    </dgm:pt>
    <dgm:pt modelId="{2923A5E7-B38C-4DA9-8995-59EDF1E030EC}" type="parTrans" cxnId="{2656B2EC-F14D-4E6C-AE9C-DFEFCFE2CC8C}">
      <dgm:prSet/>
      <dgm:spPr/>
      <dgm:t>
        <a:bodyPr/>
        <a:lstStyle/>
        <a:p>
          <a:endParaRPr lang="en-US"/>
        </a:p>
      </dgm:t>
    </dgm:pt>
    <dgm:pt modelId="{5B549F52-393B-4E67-BA35-A8B78D10DA5F}" type="sibTrans" cxnId="{2656B2EC-F14D-4E6C-AE9C-DFEFCFE2CC8C}">
      <dgm:prSet/>
      <dgm:spPr/>
      <dgm:t>
        <a:bodyPr/>
        <a:lstStyle/>
        <a:p>
          <a:endParaRPr lang="en-US"/>
        </a:p>
      </dgm:t>
    </dgm:pt>
    <dgm:pt modelId="{80DCCFD0-1F8A-46D6-8E17-01C818854A46}">
      <dgm:prSet/>
      <dgm:spPr/>
      <dgm:t>
        <a:bodyPr/>
        <a:lstStyle/>
        <a:p>
          <a:r>
            <a:rPr lang="en-US"/>
            <a:t>Course equivalencies </a:t>
          </a:r>
        </a:p>
      </dgm:t>
    </dgm:pt>
    <dgm:pt modelId="{79950FE0-8F81-4DEF-A896-A6A8F0AEAD27}" type="parTrans" cxnId="{F82684F9-CB1F-47D8-B471-4F86E4540240}">
      <dgm:prSet/>
      <dgm:spPr/>
      <dgm:t>
        <a:bodyPr/>
        <a:lstStyle/>
        <a:p>
          <a:endParaRPr lang="en-US"/>
        </a:p>
      </dgm:t>
    </dgm:pt>
    <dgm:pt modelId="{C143D360-F250-4C6F-B041-70D6FE6352AE}" type="sibTrans" cxnId="{F82684F9-CB1F-47D8-B471-4F86E4540240}">
      <dgm:prSet/>
      <dgm:spPr/>
      <dgm:t>
        <a:bodyPr/>
        <a:lstStyle/>
        <a:p>
          <a:endParaRPr lang="en-US"/>
        </a:p>
      </dgm:t>
    </dgm:pt>
    <dgm:pt modelId="{06691ADC-8D8D-440D-9623-5B29B7BDF4E9}">
      <dgm:prSet/>
      <dgm:spPr/>
      <dgm:t>
        <a:bodyPr/>
        <a:lstStyle/>
        <a:p>
          <a:r>
            <a:rPr lang="en-US"/>
            <a:t>Study Abroad Ambassadors </a:t>
          </a:r>
        </a:p>
      </dgm:t>
    </dgm:pt>
    <dgm:pt modelId="{AE74BC5C-705F-4D32-A17C-E16CB30D322E}" type="parTrans" cxnId="{AF489867-0D42-47F4-A05F-B9831BD6359A}">
      <dgm:prSet/>
      <dgm:spPr/>
      <dgm:t>
        <a:bodyPr/>
        <a:lstStyle/>
        <a:p>
          <a:endParaRPr lang="en-US"/>
        </a:p>
      </dgm:t>
    </dgm:pt>
    <dgm:pt modelId="{EDBCEF67-BA53-42B7-9899-D09EFB52D25A}" type="sibTrans" cxnId="{AF489867-0D42-47F4-A05F-B9831BD6359A}">
      <dgm:prSet/>
      <dgm:spPr/>
      <dgm:t>
        <a:bodyPr/>
        <a:lstStyle/>
        <a:p>
          <a:endParaRPr lang="en-US"/>
        </a:p>
      </dgm:t>
    </dgm:pt>
    <dgm:pt modelId="{835F737E-4786-4938-A101-D6983B18A369}" type="pres">
      <dgm:prSet presAssocID="{CB088EAC-D232-48E8-BD3D-776911782509}" presName="diagram" presStyleCnt="0">
        <dgm:presLayoutVars>
          <dgm:dir/>
          <dgm:resizeHandles val="exact"/>
        </dgm:presLayoutVars>
      </dgm:prSet>
      <dgm:spPr/>
    </dgm:pt>
    <dgm:pt modelId="{7EA5CC7C-2AEC-4A85-8E09-15B35107A02F}" type="pres">
      <dgm:prSet presAssocID="{AE3F09E8-B0BF-49FB-A1B2-F05410F9F7B6}" presName="node" presStyleLbl="node1" presStyleIdx="0" presStyleCnt="3">
        <dgm:presLayoutVars>
          <dgm:bulletEnabled val="1"/>
        </dgm:presLayoutVars>
      </dgm:prSet>
      <dgm:spPr/>
    </dgm:pt>
    <dgm:pt modelId="{615EF6C1-3100-422B-B396-C4EFC1E39603}" type="pres">
      <dgm:prSet presAssocID="{5B549F52-393B-4E67-BA35-A8B78D10DA5F}" presName="sibTrans" presStyleCnt="0"/>
      <dgm:spPr/>
    </dgm:pt>
    <dgm:pt modelId="{EB332C29-78D7-4781-955E-8AF710DF44EF}" type="pres">
      <dgm:prSet presAssocID="{80DCCFD0-1F8A-46D6-8E17-01C818854A46}" presName="node" presStyleLbl="node1" presStyleIdx="1" presStyleCnt="3">
        <dgm:presLayoutVars>
          <dgm:bulletEnabled val="1"/>
        </dgm:presLayoutVars>
      </dgm:prSet>
      <dgm:spPr/>
    </dgm:pt>
    <dgm:pt modelId="{7681EB9A-9A97-481B-A37F-CC2FA7695829}" type="pres">
      <dgm:prSet presAssocID="{C143D360-F250-4C6F-B041-70D6FE6352AE}" presName="sibTrans" presStyleCnt="0"/>
      <dgm:spPr/>
    </dgm:pt>
    <dgm:pt modelId="{EA0A0F11-CCB5-439B-979A-5F30598B4C43}" type="pres">
      <dgm:prSet presAssocID="{06691ADC-8D8D-440D-9623-5B29B7BDF4E9}" presName="node" presStyleLbl="node1" presStyleIdx="2" presStyleCnt="3">
        <dgm:presLayoutVars>
          <dgm:bulletEnabled val="1"/>
        </dgm:presLayoutVars>
      </dgm:prSet>
      <dgm:spPr/>
    </dgm:pt>
  </dgm:ptLst>
  <dgm:cxnLst>
    <dgm:cxn modelId="{AF489867-0D42-47F4-A05F-B9831BD6359A}" srcId="{CB088EAC-D232-48E8-BD3D-776911782509}" destId="{06691ADC-8D8D-440D-9623-5B29B7BDF4E9}" srcOrd="2" destOrd="0" parTransId="{AE74BC5C-705F-4D32-A17C-E16CB30D322E}" sibTransId="{EDBCEF67-BA53-42B7-9899-D09EFB52D25A}"/>
    <dgm:cxn modelId="{58AA156B-5CB4-4B82-9271-F3059BC428D0}" type="presOf" srcId="{80DCCFD0-1F8A-46D6-8E17-01C818854A46}" destId="{EB332C29-78D7-4781-955E-8AF710DF44EF}" srcOrd="0" destOrd="0" presId="urn:microsoft.com/office/officeart/2005/8/layout/default"/>
    <dgm:cxn modelId="{380B548F-CE9F-4188-A5F8-3DBE7F0D99D0}" type="presOf" srcId="{06691ADC-8D8D-440D-9623-5B29B7BDF4E9}" destId="{EA0A0F11-CCB5-439B-979A-5F30598B4C43}" srcOrd="0" destOrd="0" presId="urn:microsoft.com/office/officeart/2005/8/layout/default"/>
    <dgm:cxn modelId="{FB4C5FD1-A5E8-4C96-85B8-407F5BBD974F}" type="presOf" srcId="{AE3F09E8-B0BF-49FB-A1B2-F05410F9F7B6}" destId="{7EA5CC7C-2AEC-4A85-8E09-15B35107A02F}" srcOrd="0" destOrd="0" presId="urn:microsoft.com/office/officeart/2005/8/layout/default"/>
    <dgm:cxn modelId="{2656B2EC-F14D-4E6C-AE9C-DFEFCFE2CC8C}" srcId="{CB088EAC-D232-48E8-BD3D-776911782509}" destId="{AE3F09E8-B0BF-49FB-A1B2-F05410F9F7B6}" srcOrd="0" destOrd="0" parTransId="{2923A5E7-B38C-4DA9-8995-59EDF1E030EC}" sibTransId="{5B549F52-393B-4E67-BA35-A8B78D10DA5F}"/>
    <dgm:cxn modelId="{9D93A8F2-A01E-4A2B-8A8D-B6B8A9CF1B89}" type="presOf" srcId="{CB088EAC-D232-48E8-BD3D-776911782509}" destId="{835F737E-4786-4938-A101-D6983B18A369}" srcOrd="0" destOrd="0" presId="urn:microsoft.com/office/officeart/2005/8/layout/default"/>
    <dgm:cxn modelId="{F82684F9-CB1F-47D8-B471-4F86E4540240}" srcId="{CB088EAC-D232-48E8-BD3D-776911782509}" destId="{80DCCFD0-1F8A-46D6-8E17-01C818854A46}" srcOrd="1" destOrd="0" parTransId="{79950FE0-8F81-4DEF-A896-A6A8F0AEAD27}" sibTransId="{C143D360-F250-4C6F-B041-70D6FE6352AE}"/>
    <dgm:cxn modelId="{9CCEE742-6EB9-4534-A060-591EBEBF8D3C}" type="presParOf" srcId="{835F737E-4786-4938-A101-D6983B18A369}" destId="{7EA5CC7C-2AEC-4A85-8E09-15B35107A02F}" srcOrd="0" destOrd="0" presId="urn:microsoft.com/office/officeart/2005/8/layout/default"/>
    <dgm:cxn modelId="{95B30EA0-ACA6-46F4-A248-460E623A08A2}" type="presParOf" srcId="{835F737E-4786-4938-A101-D6983B18A369}" destId="{615EF6C1-3100-422B-B396-C4EFC1E39603}" srcOrd="1" destOrd="0" presId="urn:microsoft.com/office/officeart/2005/8/layout/default"/>
    <dgm:cxn modelId="{DF2A6861-892C-40FE-AAB5-7283B6F3BA7A}" type="presParOf" srcId="{835F737E-4786-4938-A101-D6983B18A369}" destId="{EB332C29-78D7-4781-955E-8AF710DF44EF}" srcOrd="2" destOrd="0" presId="urn:microsoft.com/office/officeart/2005/8/layout/default"/>
    <dgm:cxn modelId="{F29C4697-191D-42EF-AAD1-1985FC3354BC}" type="presParOf" srcId="{835F737E-4786-4938-A101-D6983B18A369}" destId="{7681EB9A-9A97-481B-A37F-CC2FA7695829}" srcOrd="3" destOrd="0" presId="urn:microsoft.com/office/officeart/2005/8/layout/default"/>
    <dgm:cxn modelId="{5B07DDAA-A1C2-4663-9452-194704F68479}" type="presParOf" srcId="{835F737E-4786-4938-A101-D6983B18A369}" destId="{EA0A0F11-CCB5-439B-979A-5F30598B4C4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E9191-F345-41D1-BC78-A57FAC85C889}">
      <dsp:nvSpPr>
        <dsp:cNvPr id="0" name=""/>
        <dsp:cNvSpPr/>
      </dsp:nvSpPr>
      <dsp:spPr>
        <a:xfrm>
          <a:off x="595552" y="483"/>
          <a:ext cx="538277" cy="5382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3ED10-1F7A-4228-8DBA-95ED52350852}">
      <dsp:nvSpPr>
        <dsp:cNvPr id="0" name=""/>
        <dsp:cNvSpPr/>
      </dsp:nvSpPr>
      <dsp:spPr>
        <a:xfrm>
          <a:off x="710266" y="115198"/>
          <a:ext cx="308847" cy="3088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49521-B57C-45E5-AE0C-3EC2C0D4D0A2}">
      <dsp:nvSpPr>
        <dsp:cNvPr id="0" name=""/>
        <dsp:cNvSpPr/>
      </dsp:nvSpPr>
      <dsp:spPr>
        <a:xfrm>
          <a:off x="423479" y="706420"/>
          <a:ext cx="882421" cy="35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cap="none" dirty="0"/>
            <a:t>Semester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cap="none" dirty="0"/>
            <a:t>&amp; Full Year</a:t>
          </a:r>
        </a:p>
      </dsp:txBody>
      <dsp:txXfrm>
        <a:off x="423479" y="706420"/>
        <a:ext cx="882421" cy="352968"/>
      </dsp:txXfrm>
    </dsp:sp>
    <dsp:sp modelId="{CA2BB399-46B1-46DF-BB84-F602FEBB6E8F}">
      <dsp:nvSpPr>
        <dsp:cNvPr id="0" name=""/>
        <dsp:cNvSpPr/>
      </dsp:nvSpPr>
      <dsp:spPr>
        <a:xfrm>
          <a:off x="1632397" y="483"/>
          <a:ext cx="538277" cy="538277"/>
        </a:xfrm>
        <a:prstGeom prst="ellipse">
          <a:avLst/>
        </a:prstGeom>
        <a:solidFill>
          <a:schemeClr val="accent5">
            <a:hueOff val="5437504"/>
            <a:satOff val="-31742"/>
            <a:lumOff val="-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53916-A787-4645-8300-F6B01D5465FD}">
      <dsp:nvSpPr>
        <dsp:cNvPr id="0" name=""/>
        <dsp:cNvSpPr/>
      </dsp:nvSpPr>
      <dsp:spPr>
        <a:xfrm>
          <a:off x="1747112" y="115198"/>
          <a:ext cx="308847" cy="3088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6D849-CB48-479C-B013-12E41455C64A}">
      <dsp:nvSpPr>
        <dsp:cNvPr id="0" name=""/>
        <dsp:cNvSpPr/>
      </dsp:nvSpPr>
      <dsp:spPr>
        <a:xfrm>
          <a:off x="1460325" y="706420"/>
          <a:ext cx="882421" cy="35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ZA" sz="1100" kern="1200" cap="none" dirty="0"/>
            <a:t>Summer </a:t>
          </a:r>
          <a:endParaRPr lang="en-US" sz="1100" kern="1200" cap="none" dirty="0"/>
        </a:p>
      </dsp:txBody>
      <dsp:txXfrm>
        <a:off x="1460325" y="706420"/>
        <a:ext cx="882421" cy="352968"/>
      </dsp:txXfrm>
    </dsp:sp>
    <dsp:sp modelId="{1FBD15DA-15EC-437E-AD24-BB3FBA44188E}">
      <dsp:nvSpPr>
        <dsp:cNvPr id="0" name=""/>
        <dsp:cNvSpPr/>
      </dsp:nvSpPr>
      <dsp:spPr>
        <a:xfrm>
          <a:off x="2669243" y="483"/>
          <a:ext cx="538277" cy="538277"/>
        </a:xfrm>
        <a:prstGeom prst="ellipse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8FA78-402E-430D-BD6D-B50543BC1779}">
      <dsp:nvSpPr>
        <dsp:cNvPr id="0" name=""/>
        <dsp:cNvSpPr/>
      </dsp:nvSpPr>
      <dsp:spPr>
        <a:xfrm>
          <a:off x="2783958" y="115198"/>
          <a:ext cx="308847" cy="3088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7B87F-714F-41BA-8ABB-43977D1FDD2E}">
      <dsp:nvSpPr>
        <dsp:cNvPr id="0" name=""/>
        <dsp:cNvSpPr/>
      </dsp:nvSpPr>
      <dsp:spPr>
        <a:xfrm>
          <a:off x="2497171" y="706420"/>
          <a:ext cx="882421" cy="35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ZA" sz="1100" kern="1200" cap="none" dirty="0"/>
            <a:t>Study Tour</a:t>
          </a:r>
          <a:endParaRPr lang="en-US" sz="1100" kern="1200" cap="none" dirty="0"/>
        </a:p>
      </dsp:txBody>
      <dsp:txXfrm>
        <a:off x="2497171" y="706420"/>
        <a:ext cx="882421" cy="3529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6C93B-3EF3-4660-9D8A-A6A9E6E72FA8}">
      <dsp:nvSpPr>
        <dsp:cNvPr id="0" name=""/>
        <dsp:cNvSpPr/>
      </dsp:nvSpPr>
      <dsp:spPr>
        <a:xfrm>
          <a:off x="1174" y="520807"/>
          <a:ext cx="4121050" cy="2616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5E7A5-E587-4FA7-8AB9-27C1BD6250F3}">
      <dsp:nvSpPr>
        <dsp:cNvPr id="0" name=""/>
        <dsp:cNvSpPr/>
      </dsp:nvSpPr>
      <dsp:spPr>
        <a:xfrm>
          <a:off x="459068" y="955807"/>
          <a:ext cx="4121050" cy="26168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If you're applying for one semester, you must list a minimum of 5 courses you plan to take abroad.</a:t>
          </a:r>
        </a:p>
      </dsp:txBody>
      <dsp:txXfrm>
        <a:off x="535713" y="1032452"/>
        <a:ext cx="3967760" cy="2463577"/>
      </dsp:txXfrm>
    </dsp:sp>
    <dsp:sp modelId="{1469C855-C6AB-44DF-A315-511137DB0F05}">
      <dsp:nvSpPr>
        <dsp:cNvPr id="0" name=""/>
        <dsp:cNvSpPr/>
      </dsp:nvSpPr>
      <dsp:spPr>
        <a:xfrm>
          <a:off x="5038013" y="520807"/>
          <a:ext cx="4121050" cy="2616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EEA9F-588A-4F5A-9E31-425F276529E0}">
      <dsp:nvSpPr>
        <dsp:cNvPr id="0" name=""/>
        <dsp:cNvSpPr/>
      </dsp:nvSpPr>
      <dsp:spPr>
        <a:xfrm>
          <a:off x="5495908" y="955807"/>
          <a:ext cx="4121050" cy="26168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If you are applying for a full year program or two semesters abroad, you must list a minimum of 10 courses you plan to take abroad.</a:t>
          </a:r>
        </a:p>
      </dsp:txBody>
      <dsp:txXfrm>
        <a:off x="5572553" y="1032452"/>
        <a:ext cx="3967760" cy="246357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04698-36D6-4C97-AE53-A142EF93D79C}">
      <dsp:nvSpPr>
        <dsp:cNvPr id="0" name=""/>
        <dsp:cNvSpPr/>
      </dsp:nvSpPr>
      <dsp:spPr>
        <a:xfrm>
          <a:off x="0" y="85730"/>
          <a:ext cx="9618133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Upcoming Study Tours </a:t>
          </a:r>
        </a:p>
      </dsp:txBody>
      <dsp:txXfrm>
        <a:off x="21075" y="106805"/>
        <a:ext cx="9575983" cy="389580"/>
      </dsp:txXfrm>
    </dsp:sp>
    <dsp:sp modelId="{8E847DAE-40CF-4DC5-9302-BE58736C6BAC}">
      <dsp:nvSpPr>
        <dsp:cNvPr id="0" name=""/>
        <dsp:cNvSpPr/>
      </dsp:nvSpPr>
      <dsp:spPr>
        <a:xfrm>
          <a:off x="0" y="517460"/>
          <a:ext cx="9618133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37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Vietnam – January 4 – 14, 2023.  Application due Oct 2</a:t>
          </a:r>
          <a:r>
            <a:rPr lang="en-US" sz="1400" kern="1200" baseline="30000"/>
            <a:t>nd</a:t>
          </a:r>
          <a:r>
            <a:rPr lang="en-US" sz="1400" kern="1200"/>
            <a:t>.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Contact: Fr. Bao Nguyen, </a:t>
          </a:r>
          <a:r>
            <a:rPr lang="en-US" sz="1400" kern="120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bqnguyen@loyola.edu</a:t>
          </a:r>
          <a:r>
            <a:rPr lang="en-US" sz="1400" kern="1200"/>
            <a:t> for more information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Kenya – July 18 – July 27, 2023.  Application due mid-February.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Contact: Naomi Githae, </a:t>
          </a:r>
          <a:r>
            <a:rPr lang="en-US" sz="1400" kern="1200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ngithae@loyola.edu</a:t>
          </a:r>
          <a:r>
            <a:rPr lang="en-US" sz="1400" kern="1200"/>
            <a:t>  in OIP for more information </a:t>
          </a:r>
        </a:p>
      </dsp:txBody>
      <dsp:txXfrm>
        <a:off x="0" y="517460"/>
        <a:ext cx="9618133" cy="968760"/>
      </dsp:txXfrm>
    </dsp:sp>
    <dsp:sp modelId="{0B9D51B3-7DB8-4474-A621-C6C06CB0736C}">
      <dsp:nvSpPr>
        <dsp:cNvPr id="0" name=""/>
        <dsp:cNvSpPr/>
      </dsp:nvSpPr>
      <dsp:spPr>
        <a:xfrm>
          <a:off x="0" y="1486220"/>
          <a:ext cx="9618133" cy="431730"/>
        </a:xfrm>
        <a:prstGeom prst="roundRect">
          <a:avLst/>
        </a:prstGeom>
        <a:solidFill>
          <a:schemeClr val="accent2">
            <a:hueOff val="689259"/>
            <a:satOff val="12903"/>
            <a:lumOff val="-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Check out the OIP website soon for Loyola Summer 2023 offerings</a:t>
          </a:r>
        </a:p>
      </dsp:txBody>
      <dsp:txXfrm>
        <a:off x="21075" y="1507295"/>
        <a:ext cx="9575983" cy="389580"/>
      </dsp:txXfrm>
    </dsp:sp>
    <dsp:sp modelId="{625FF970-6631-4424-9B55-276A98FD6DE5}">
      <dsp:nvSpPr>
        <dsp:cNvPr id="0" name=""/>
        <dsp:cNvSpPr/>
      </dsp:nvSpPr>
      <dsp:spPr>
        <a:xfrm>
          <a:off x="0" y="1917951"/>
          <a:ext cx="9618133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37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Applications will be due in mid-February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Costs vary from $3800-$5000, flights not included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Earn 3-6 credits</a:t>
          </a:r>
        </a:p>
      </dsp:txBody>
      <dsp:txXfrm>
        <a:off x="0" y="1917951"/>
        <a:ext cx="9618133" cy="726570"/>
      </dsp:txXfrm>
    </dsp:sp>
    <dsp:sp modelId="{67B4D107-C0FB-47CF-990B-F0D37AAAB3F4}">
      <dsp:nvSpPr>
        <dsp:cNvPr id="0" name=""/>
        <dsp:cNvSpPr/>
      </dsp:nvSpPr>
      <dsp:spPr>
        <a:xfrm>
          <a:off x="0" y="2644521"/>
          <a:ext cx="9618133" cy="431730"/>
        </a:xfrm>
        <a:prstGeom prst="roundRect">
          <a:avLst/>
        </a:prstGeom>
        <a:solidFill>
          <a:schemeClr val="accent2">
            <a:hueOff val="1378517"/>
            <a:satOff val="25807"/>
            <a:lumOff val="-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External Summer Opportunities (not through Loyola)</a:t>
          </a:r>
        </a:p>
      </dsp:txBody>
      <dsp:txXfrm>
        <a:off x="21075" y="2665596"/>
        <a:ext cx="9575983" cy="389580"/>
      </dsp:txXfrm>
    </dsp:sp>
    <dsp:sp modelId="{13048686-B90E-4F40-8691-3D01ECFAE3AC}">
      <dsp:nvSpPr>
        <dsp:cNvPr id="0" name=""/>
        <dsp:cNvSpPr/>
      </dsp:nvSpPr>
      <dsp:spPr>
        <a:xfrm>
          <a:off x="0" y="3076251"/>
          <a:ext cx="9618133" cy="9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37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If you have a summer program you would like to attend, you still must get approval by OIP before you register for the program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Approval form for OIP due March 1, 2023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For more info contact: Naomi Githae, </a:t>
          </a:r>
          <a:r>
            <a:rPr lang="en-US" sz="1400" kern="1200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ngithae@loyola.edu</a:t>
          </a:r>
          <a:r>
            <a:rPr lang="en-US" sz="1400" kern="1200"/>
            <a:t> </a:t>
          </a:r>
        </a:p>
      </dsp:txBody>
      <dsp:txXfrm>
        <a:off x="0" y="3076251"/>
        <a:ext cx="9618133" cy="931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9853F-4D80-44BE-B211-CFBAE8827471}">
      <dsp:nvSpPr>
        <dsp:cNvPr id="0" name=""/>
        <dsp:cNvSpPr/>
      </dsp:nvSpPr>
      <dsp:spPr>
        <a:xfrm>
          <a:off x="3005" y="67134"/>
          <a:ext cx="2930524" cy="576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Semester or Full Year</a:t>
          </a:r>
        </a:p>
      </dsp:txBody>
      <dsp:txXfrm>
        <a:off x="3005" y="67134"/>
        <a:ext cx="2930524" cy="576000"/>
      </dsp:txXfrm>
    </dsp:sp>
    <dsp:sp modelId="{C5DB7954-9497-4288-8719-9275B02235B9}">
      <dsp:nvSpPr>
        <dsp:cNvPr id="0" name=""/>
        <dsp:cNvSpPr/>
      </dsp:nvSpPr>
      <dsp:spPr>
        <a:xfrm>
          <a:off x="3005" y="643134"/>
          <a:ext cx="2930524" cy="338321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Study for a semester or full year in a foreign country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Enroll as a student at the host university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Take your classes from professors of that institution, following their grading criteria, etc. </a:t>
          </a:r>
        </a:p>
      </dsp:txBody>
      <dsp:txXfrm>
        <a:off x="3005" y="643134"/>
        <a:ext cx="2930524" cy="3383212"/>
      </dsp:txXfrm>
    </dsp:sp>
    <dsp:sp modelId="{C8F7EB55-1D86-4A93-B1F1-14C5C3083452}">
      <dsp:nvSpPr>
        <dsp:cNvPr id="0" name=""/>
        <dsp:cNvSpPr/>
      </dsp:nvSpPr>
      <dsp:spPr>
        <a:xfrm>
          <a:off x="3343804" y="67134"/>
          <a:ext cx="2930524" cy="576000"/>
        </a:xfrm>
        <a:prstGeom prst="rect">
          <a:avLst/>
        </a:prstGeom>
        <a:solidFill>
          <a:schemeClr val="accent5">
            <a:hueOff val="5437504"/>
            <a:satOff val="-31742"/>
            <a:lumOff val="-2549"/>
            <a:alphaOff val="0"/>
          </a:schemeClr>
        </a:solidFill>
        <a:ln w="19050" cap="flat" cmpd="sng" algn="ctr">
          <a:solidFill>
            <a:schemeClr val="accent5">
              <a:hueOff val="5437504"/>
              <a:satOff val="-31742"/>
              <a:lumOff val="-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Summer</a:t>
          </a:r>
        </a:p>
      </dsp:txBody>
      <dsp:txXfrm>
        <a:off x="3343804" y="67134"/>
        <a:ext cx="2930524" cy="576000"/>
      </dsp:txXfrm>
    </dsp:sp>
    <dsp:sp modelId="{65E6480F-4561-4862-9393-BFB12B6F85ED}">
      <dsp:nvSpPr>
        <dsp:cNvPr id="0" name=""/>
        <dsp:cNvSpPr/>
      </dsp:nvSpPr>
      <dsp:spPr>
        <a:xfrm>
          <a:off x="3343804" y="643134"/>
          <a:ext cx="2930524" cy="3383212"/>
        </a:xfrm>
        <a:prstGeom prst="rect">
          <a:avLst/>
        </a:prstGeom>
        <a:solidFill>
          <a:schemeClr val="accent5">
            <a:tint val="40000"/>
            <a:alpha val="90000"/>
            <a:hueOff val="5456479"/>
            <a:satOff val="-25919"/>
            <a:lumOff val="-1423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5456479"/>
              <a:satOff val="-25919"/>
              <a:lumOff val="-14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Take 3-6 credits in another country in one of the Loyola faculty-lead programs</a:t>
          </a:r>
        </a:p>
      </dsp:txBody>
      <dsp:txXfrm>
        <a:off x="3343804" y="643134"/>
        <a:ext cx="2930524" cy="3383212"/>
      </dsp:txXfrm>
    </dsp:sp>
    <dsp:sp modelId="{5E1E62E6-B210-48ED-87CA-AD9939262E1B}">
      <dsp:nvSpPr>
        <dsp:cNvPr id="0" name=""/>
        <dsp:cNvSpPr/>
      </dsp:nvSpPr>
      <dsp:spPr>
        <a:xfrm>
          <a:off x="6684602" y="67134"/>
          <a:ext cx="2930524" cy="576000"/>
        </a:xfrm>
        <a:prstGeom prst="rect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accent5">
              <a:hueOff val="10875008"/>
              <a:satOff val="-63485"/>
              <a:lumOff val="-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Study Tour</a:t>
          </a:r>
        </a:p>
      </dsp:txBody>
      <dsp:txXfrm>
        <a:off x="6684602" y="67134"/>
        <a:ext cx="2930524" cy="576000"/>
      </dsp:txXfrm>
    </dsp:sp>
    <dsp:sp modelId="{3482310E-5075-4489-9E99-B7970303408F}">
      <dsp:nvSpPr>
        <dsp:cNvPr id="0" name=""/>
        <dsp:cNvSpPr/>
      </dsp:nvSpPr>
      <dsp:spPr>
        <a:xfrm>
          <a:off x="6684602" y="643134"/>
          <a:ext cx="2930524" cy="3383212"/>
        </a:xfrm>
        <a:prstGeom prst="rect">
          <a:avLst/>
        </a:prstGeom>
        <a:solidFill>
          <a:schemeClr val="accent5">
            <a:tint val="40000"/>
            <a:alpha val="90000"/>
            <a:hueOff val="10912959"/>
            <a:satOff val="-51839"/>
            <a:lumOff val="-2845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10912959"/>
              <a:satOff val="-51839"/>
              <a:lumOff val="-2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Some study tours are affiliated with a Loyola course (for credit) and require one to two weeks abroad as part of the course during the academic term.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Other study tours lead by Loyola faculty or staff and are not for credit.</a:t>
          </a:r>
        </a:p>
      </dsp:txBody>
      <dsp:txXfrm>
        <a:off x="6684602" y="643134"/>
        <a:ext cx="2930524" cy="33832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47246-390B-4C7F-85AB-731A0C875595}">
      <dsp:nvSpPr>
        <dsp:cNvPr id="0" name=""/>
        <dsp:cNvSpPr/>
      </dsp:nvSpPr>
      <dsp:spPr>
        <a:xfrm>
          <a:off x="0" y="108974"/>
          <a:ext cx="630510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 more competitive in a global market</a:t>
          </a:r>
        </a:p>
      </dsp:txBody>
      <dsp:txXfrm>
        <a:off x="25759" y="134733"/>
        <a:ext cx="6253585" cy="476152"/>
      </dsp:txXfrm>
    </dsp:sp>
    <dsp:sp modelId="{84E0E8D0-28A0-4B9C-868F-49A6A9CA1152}">
      <dsp:nvSpPr>
        <dsp:cNvPr id="0" name=""/>
        <dsp:cNvSpPr/>
      </dsp:nvSpPr>
      <dsp:spPr>
        <a:xfrm>
          <a:off x="0" y="700004"/>
          <a:ext cx="630510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Increase language skills or learn a new language</a:t>
          </a:r>
        </a:p>
      </dsp:txBody>
      <dsp:txXfrm>
        <a:off x="25759" y="725763"/>
        <a:ext cx="6253585" cy="476152"/>
      </dsp:txXfrm>
    </dsp:sp>
    <dsp:sp modelId="{8EB33CDF-7571-4919-9420-0685C75AEA00}">
      <dsp:nvSpPr>
        <dsp:cNvPr id="0" name=""/>
        <dsp:cNvSpPr/>
      </dsp:nvSpPr>
      <dsp:spPr>
        <a:xfrm>
          <a:off x="0" y="1291035"/>
          <a:ext cx="630510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Learn about a new culture</a:t>
          </a:r>
        </a:p>
      </dsp:txBody>
      <dsp:txXfrm>
        <a:off x="25759" y="1316794"/>
        <a:ext cx="6253585" cy="476152"/>
      </dsp:txXfrm>
    </dsp:sp>
    <dsp:sp modelId="{D944DA90-BAAB-4B36-B1B5-7152836CEE2B}">
      <dsp:nvSpPr>
        <dsp:cNvPr id="0" name=""/>
        <dsp:cNvSpPr/>
      </dsp:nvSpPr>
      <dsp:spPr>
        <a:xfrm>
          <a:off x="0" y="1882065"/>
          <a:ext cx="630510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Complement your education</a:t>
          </a:r>
        </a:p>
      </dsp:txBody>
      <dsp:txXfrm>
        <a:off x="25759" y="1907824"/>
        <a:ext cx="6253585" cy="476152"/>
      </dsp:txXfrm>
    </dsp:sp>
    <dsp:sp modelId="{AB788078-9F07-47C0-86F8-4C519BF276EA}">
      <dsp:nvSpPr>
        <dsp:cNvPr id="0" name=""/>
        <dsp:cNvSpPr/>
      </dsp:nvSpPr>
      <dsp:spPr>
        <a:xfrm>
          <a:off x="0" y="2473095"/>
          <a:ext cx="630510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Opportunity to explore</a:t>
          </a:r>
        </a:p>
      </dsp:txBody>
      <dsp:txXfrm>
        <a:off x="25759" y="2498854"/>
        <a:ext cx="6253585" cy="476152"/>
      </dsp:txXfrm>
    </dsp:sp>
    <dsp:sp modelId="{81D8050D-C563-4A20-8B23-C8137ADBB089}">
      <dsp:nvSpPr>
        <dsp:cNvPr id="0" name=""/>
        <dsp:cNvSpPr/>
      </dsp:nvSpPr>
      <dsp:spPr>
        <a:xfrm>
          <a:off x="0" y="3064125"/>
          <a:ext cx="630510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Opportunity to learn more about yourself and others</a:t>
          </a:r>
        </a:p>
      </dsp:txBody>
      <dsp:txXfrm>
        <a:off x="25759" y="3089884"/>
        <a:ext cx="6253585" cy="476152"/>
      </dsp:txXfrm>
    </dsp:sp>
    <dsp:sp modelId="{876597FA-AB9F-4FB6-8456-66315E934F3A}">
      <dsp:nvSpPr>
        <dsp:cNvPr id="0" name=""/>
        <dsp:cNvSpPr/>
      </dsp:nvSpPr>
      <dsp:spPr>
        <a:xfrm>
          <a:off x="0" y="3655155"/>
          <a:ext cx="630510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Build life skills (resilience, independence, etc)</a:t>
          </a:r>
        </a:p>
      </dsp:txBody>
      <dsp:txXfrm>
        <a:off x="25759" y="3680914"/>
        <a:ext cx="6253585" cy="476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41E61-FF25-456D-994C-BE3DD8629448}">
      <dsp:nvSpPr>
        <dsp:cNvPr id="0" name=""/>
        <dsp:cNvSpPr/>
      </dsp:nvSpPr>
      <dsp:spPr>
        <a:xfrm>
          <a:off x="1163156" y="35767"/>
          <a:ext cx="830070" cy="8300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DF4A7-8F53-40FD-AEB2-FEAD7452B0BB}">
      <dsp:nvSpPr>
        <dsp:cNvPr id="0" name=""/>
        <dsp:cNvSpPr/>
      </dsp:nvSpPr>
      <dsp:spPr>
        <a:xfrm>
          <a:off x="1337470" y="210082"/>
          <a:ext cx="481441" cy="4814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21EEF-2289-458E-93CC-82E36500D8A6}">
      <dsp:nvSpPr>
        <dsp:cNvPr id="0" name=""/>
        <dsp:cNvSpPr/>
      </dsp:nvSpPr>
      <dsp:spPr>
        <a:xfrm>
          <a:off x="2171099" y="35767"/>
          <a:ext cx="1956595" cy="83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What is the academic system like?</a:t>
          </a:r>
        </a:p>
      </dsp:txBody>
      <dsp:txXfrm>
        <a:off x="2171099" y="35767"/>
        <a:ext cx="1956595" cy="830070"/>
      </dsp:txXfrm>
    </dsp:sp>
    <dsp:sp modelId="{F7E9DCA2-7989-443D-AA98-32212D98B701}">
      <dsp:nvSpPr>
        <dsp:cNvPr id="0" name=""/>
        <dsp:cNvSpPr/>
      </dsp:nvSpPr>
      <dsp:spPr>
        <a:xfrm>
          <a:off x="4468616" y="35767"/>
          <a:ext cx="830070" cy="830070"/>
        </a:xfrm>
        <a:prstGeom prst="ellipse">
          <a:avLst/>
        </a:prstGeom>
        <a:solidFill>
          <a:schemeClr val="accent5">
            <a:hueOff val="2175002"/>
            <a:satOff val="-12697"/>
            <a:lumOff val="-10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A4D9D-9CC8-45FE-98F1-6C506962738E}">
      <dsp:nvSpPr>
        <dsp:cNvPr id="0" name=""/>
        <dsp:cNvSpPr/>
      </dsp:nvSpPr>
      <dsp:spPr>
        <a:xfrm>
          <a:off x="4642931" y="210082"/>
          <a:ext cx="481441" cy="4814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1A801-D432-4180-8AA3-A4862F334F22}">
      <dsp:nvSpPr>
        <dsp:cNvPr id="0" name=""/>
        <dsp:cNvSpPr/>
      </dsp:nvSpPr>
      <dsp:spPr>
        <a:xfrm>
          <a:off x="5476560" y="35767"/>
          <a:ext cx="1956595" cy="83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How long is the semester? Do I need to be back in the US for internships, etc.</a:t>
          </a:r>
        </a:p>
      </dsp:txBody>
      <dsp:txXfrm>
        <a:off x="5476560" y="35767"/>
        <a:ext cx="1956595" cy="830070"/>
      </dsp:txXfrm>
    </dsp:sp>
    <dsp:sp modelId="{FB4F898D-D239-4F0C-B14C-E8F49812CA5F}">
      <dsp:nvSpPr>
        <dsp:cNvPr id="0" name=""/>
        <dsp:cNvSpPr/>
      </dsp:nvSpPr>
      <dsp:spPr>
        <a:xfrm>
          <a:off x="1163156" y="1525683"/>
          <a:ext cx="830070" cy="830070"/>
        </a:xfrm>
        <a:prstGeom prst="ellipse">
          <a:avLst/>
        </a:prstGeom>
        <a:solidFill>
          <a:schemeClr val="accent5">
            <a:hueOff val="4350003"/>
            <a:satOff val="-25394"/>
            <a:lumOff val="-20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A55E8-A4B5-446A-AB7B-BCD58A8E2B10}">
      <dsp:nvSpPr>
        <dsp:cNvPr id="0" name=""/>
        <dsp:cNvSpPr/>
      </dsp:nvSpPr>
      <dsp:spPr>
        <a:xfrm>
          <a:off x="1337470" y="1699997"/>
          <a:ext cx="481441" cy="4814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25438-9EBB-46DF-AA91-9392AB1C7518}">
      <dsp:nvSpPr>
        <dsp:cNvPr id="0" name=""/>
        <dsp:cNvSpPr/>
      </dsp:nvSpPr>
      <dsp:spPr>
        <a:xfrm>
          <a:off x="2171099" y="1525683"/>
          <a:ext cx="1956595" cy="83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What are my goals? </a:t>
          </a:r>
        </a:p>
      </dsp:txBody>
      <dsp:txXfrm>
        <a:off x="2171099" y="1525683"/>
        <a:ext cx="1956595" cy="830070"/>
      </dsp:txXfrm>
    </dsp:sp>
    <dsp:sp modelId="{9A7CE1A4-A224-4449-8243-0D5027899FB3}">
      <dsp:nvSpPr>
        <dsp:cNvPr id="0" name=""/>
        <dsp:cNvSpPr/>
      </dsp:nvSpPr>
      <dsp:spPr>
        <a:xfrm>
          <a:off x="4468616" y="1525683"/>
          <a:ext cx="830070" cy="830070"/>
        </a:xfrm>
        <a:prstGeom prst="ellipse">
          <a:avLst/>
        </a:prstGeom>
        <a:solidFill>
          <a:schemeClr val="accent5">
            <a:hueOff val="6525005"/>
            <a:satOff val="-38091"/>
            <a:lumOff val="-30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45D98-C5B9-48A9-8896-BA700809AFA8}">
      <dsp:nvSpPr>
        <dsp:cNvPr id="0" name=""/>
        <dsp:cNvSpPr/>
      </dsp:nvSpPr>
      <dsp:spPr>
        <a:xfrm>
          <a:off x="4642931" y="1699997"/>
          <a:ext cx="481441" cy="4814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FE910-6390-4902-B6C8-4DFEBE55C1F6}">
      <dsp:nvSpPr>
        <dsp:cNvPr id="0" name=""/>
        <dsp:cNvSpPr/>
      </dsp:nvSpPr>
      <dsp:spPr>
        <a:xfrm>
          <a:off x="5476560" y="1525683"/>
          <a:ext cx="1956595" cy="83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What kind of onsite support do I want?</a:t>
          </a:r>
        </a:p>
      </dsp:txBody>
      <dsp:txXfrm>
        <a:off x="5476560" y="1525683"/>
        <a:ext cx="1956595" cy="830070"/>
      </dsp:txXfrm>
    </dsp:sp>
    <dsp:sp modelId="{75EAED84-92A0-4DD8-B35C-505AA71885C1}">
      <dsp:nvSpPr>
        <dsp:cNvPr id="0" name=""/>
        <dsp:cNvSpPr/>
      </dsp:nvSpPr>
      <dsp:spPr>
        <a:xfrm>
          <a:off x="1163156" y="3015598"/>
          <a:ext cx="830070" cy="830070"/>
        </a:xfrm>
        <a:prstGeom prst="ellipse">
          <a:avLst/>
        </a:prstGeom>
        <a:solidFill>
          <a:schemeClr val="accent5">
            <a:hueOff val="8700006"/>
            <a:satOff val="-50788"/>
            <a:lumOff val="-4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83DB3-1395-4963-BD00-11DFA15977B3}">
      <dsp:nvSpPr>
        <dsp:cNvPr id="0" name=""/>
        <dsp:cNvSpPr/>
      </dsp:nvSpPr>
      <dsp:spPr>
        <a:xfrm>
          <a:off x="1337470" y="3189913"/>
          <a:ext cx="481441" cy="4814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8544C-ADB2-4119-9EAB-F7E12B430870}">
      <dsp:nvSpPr>
        <dsp:cNvPr id="0" name=""/>
        <dsp:cNvSpPr/>
      </dsp:nvSpPr>
      <dsp:spPr>
        <a:xfrm>
          <a:off x="2171099" y="3015598"/>
          <a:ext cx="1956595" cy="83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Are included trips important to me?</a:t>
          </a:r>
        </a:p>
      </dsp:txBody>
      <dsp:txXfrm>
        <a:off x="2171099" y="3015598"/>
        <a:ext cx="1956595" cy="830070"/>
      </dsp:txXfrm>
    </dsp:sp>
    <dsp:sp modelId="{F1667654-961B-46EE-8121-1B86A91C1719}">
      <dsp:nvSpPr>
        <dsp:cNvPr id="0" name=""/>
        <dsp:cNvSpPr/>
      </dsp:nvSpPr>
      <dsp:spPr>
        <a:xfrm>
          <a:off x="4468616" y="3015598"/>
          <a:ext cx="830070" cy="830070"/>
        </a:xfrm>
        <a:prstGeom prst="ellipse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268F9-6641-44F4-95F7-3F0E706D6C99}">
      <dsp:nvSpPr>
        <dsp:cNvPr id="0" name=""/>
        <dsp:cNvSpPr/>
      </dsp:nvSpPr>
      <dsp:spPr>
        <a:xfrm>
          <a:off x="4642931" y="3189913"/>
          <a:ext cx="481441" cy="48144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ACD2E-C5B8-4016-9A9A-DE09239DB723}">
      <dsp:nvSpPr>
        <dsp:cNvPr id="0" name=""/>
        <dsp:cNvSpPr/>
      </dsp:nvSpPr>
      <dsp:spPr>
        <a:xfrm>
          <a:off x="5476560" y="3015598"/>
          <a:ext cx="1956595" cy="83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How expensive is the city I will in?</a:t>
          </a:r>
        </a:p>
      </dsp:txBody>
      <dsp:txXfrm>
        <a:off x="5476560" y="3015598"/>
        <a:ext cx="1956595" cy="8300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3CB70-B73F-4612-A6D4-F8B87BFF6DC2}">
      <dsp:nvSpPr>
        <dsp:cNvPr id="0" name=""/>
        <dsp:cNvSpPr/>
      </dsp:nvSpPr>
      <dsp:spPr>
        <a:xfrm>
          <a:off x="1860366" y="615"/>
          <a:ext cx="1491347" cy="1491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Counseling Services</a:t>
          </a:r>
        </a:p>
      </dsp:txBody>
      <dsp:txXfrm>
        <a:off x="2078769" y="219018"/>
        <a:ext cx="1054541" cy="1054541"/>
      </dsp:txXfrm>
    </dsp:sp>
    <dsp:sp modelId="{B7700576-96BD-4149-BF1E-05FC6590F5D2}">
      <dsp:nvSpPr>
        <dsp:cNvPr id="0" name=""/>
        <dsp:cNvSpPr/>
      </dsp:nvSpPr>
      <dsp:spPr>
        <a:xfrm rot="2700000">
          <a:off x="3191832" y="1279376"/>
          <a:ext cx="397919" cy="503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209314" y="1337836"/>
        <a:ext cx="278543" cy="301997"/>
      </dsp:txXfrm>
    </dsp:sp>
    <dsp:sp modelId="{563EE897-C7C8-4231-9CFB-A1F716D52382}">
      <dsp:nvSpPr>
        <dsp:cNvPr id="0" name=""/>
        <dsp:cNvSpPr/>
      </dsp:nvSpPr>
      <dsp:spPr>
        <a:xfrm>
          <a:off x="3445797" y="1586046"/>
          <a:ext cx="1491347" cy="1491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Specific Medical Support</a:t>
          </a:r>
        </a:p>
      </dsp:txBody>
      <dsp:txXfrm>
        <a:off x="3664200" y="1804449"/>
        <a:ext cx="1054541" cy="1054541"/>
      </dsp:txXfrm>
    </dsp:sp>
    <dsp:sp modelId="{D3B0DB06-DF54-4E8E-B68E-69B01C47362E}">
      <dsp:nvSpPr>
        <dsp:cNvPr id="0" name=""/>
        <dsp:cNvSpPr/>
      </dsp:nvSpPr>
      <dsp:spPr>
        <a:xfrm rot="8100000">
          <a:off x="3207759" y="2864807"/>
          <a:ext cx="397919" cy="503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309653" y="2923267"/>
        <a:ext cx="278543" cy="301997"/>
      </dsp:txXfrm>
    </dsp:sp>
    <dsp:sp modelId="{DAA2DCBB-BE74-453A-91C4-2686555E32E8}">
      <dsp:nvSpPr>
        <dsp:cNvPr id="0" name=""/>
        <dsp:cNvSpPr/>
      </dsp:nvSpPr>
      <dsp:spPr>
        <a:xfrm>
          <a:off x="1860366" y="3171477"/>
          <a:ext cx="1491347" cy="1491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Disabilities Support Services</a:t>
          </a:r>
        </a:p>
      </dsp:txBody>
      <dsp:txXfrm>
        <a:off x="2078769" y="3389880"/>
        <a:ext cx="1054541" cy="1054541"/>
      </dsp:txXfrm>
    </dsp:sp>
    <dsp:sp modelId="{D0186376-D869-4F36-9737-C0CFC95824CD}">
      <dsp:nvSpPr>
        <dsp:cNvPr id="0" name=""/>
        <dsp:cNvSpPr/>
      </dsp:nvSpPr>
      <dsp:spPr>
        <a:xfrm rot="13500000">
          <a:off x="1622328" y="2880734"/>
          <a:ext cx="397919" cy="503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724222" y="3023606"/>
        <a:ext cx="278543" cy="301997"/>
      </dsp:txXfrm>
    </dsp:sp>
    <dsp:sp modelId="{5E4B0C44-9142-4B9F-B03A-CD3CB1C23C2D}">
      <dsp:nvSpPr>
        <dsp:cNvPr id="0" name=""/>
        <dsp:cNvSpPr/>
      </dsp:nvSpPr>
      <dsp:spPr>
        <a:xfrm>
          <a:off x="274935" y="1586046"/>
          <a:ext cx="1491347" cy="1491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Student Support and Wellness Promotion</a:t>
          </a:r>
        </a:p>
      </dsp:txBody>
      <dsp:txXfrm>
        <a:off x="493338" y="1804449"/>
        <a:ext cx="1054541" cy="1054541"/>
      </dsp:txXfrm>
    </dsp:sp>
    <dsp:sp modelId="{7021A7FA-4F2C-466A-A9EC-3A3990DF3E7C}">
      <dsp:nvSpPr>
        <dsp:cNvPr id="0" name=""/>
        <dsp:cNvSpPr/>
      </dsp:nvSpPr>
      <dsp:spPr>
        <a:xfrm rot="18900000">
          <a:off x="1606401" y="1295303"/>
          <a:ext cx="397919" cy="503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623883" y="1438175"/>
        <a:ext cx="278543" cy="3019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9C32F-5B6A-4565-A4E9-F49152EC3131}">
      <dsp:nvSpPr>
        <dsp:cNvPr id="0" name=""/>
        <dsp:cNvSpPr/>
      </dsp:nvSpPr>
      <dsp:spPr>
        <a:xfrm>
          <a:off x="0" y="0"/>
          <a:ext cx="7306865" cy="1746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You will have to abide by ALL rules and restrictions imposed by your host country, host university or Loyola, including travel restrictions.</a:t>
          </a:r>
        </a:p>
      </dsp:txBody>
      <dsp:txXfrm>
        <a:off x="51158" y="51158"/>
        <a:ext cx="5501568" cy="1644330"/>
      </dsp:txXfrm>
    </dsp:sp>
    <dsp:sp modelId="{2B60E26E-6DC7-40D0-ACAE-71E496EEA89A}">
      <dsp:nvSpPr>
        <dsp:cNvPr id="0" name=""/>
        <dsp:cNvSpPr/>
      </dsp:nvSpPr>
      <dsp:spPr>
        <a:xfrm>
          <a:off x="1289446" y="2134790"/>
          <a:ext cx="7306865" cy="1746646"/>
        </a:xfrm>
        <a:prstGeom prst="roundRect">
          <a:avLst>
            <a:gd name="adj" fmla="val 10000"/>
          </a:avLst>
        </a:prstGeom>
        <a:solidFill>
          <a:schemeClr val="accent2">
            <a:hueOff val="1378517"/>
            <a:satOff val="25807"/>
            <a:lumOff val="-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As of today Loyola still requires full Covid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19 vaccination to study abroad (no exception or exemption)</a:t>
          </a:r>
        </a:p>
      </dsp:txBody>
      <dsp:txXfrm>
        <a:off x="1340604" y="2185948"/>
        <a:ext cx="4779782" cy="1644330"/>
      </dsp:txXfrm>
    </dsp:sp>
    <dsp:sp modelId="{B06AE3F9-CF3E-43EB-B6F7-EEA3FBAE3DCA}">
      <dsp:nvSpPr>
        <dsp:cNvPr id="0" name=""/>
        <dsp:cNvSpPr/>
      </dsp:nvSpPr>
      <dsp:spPr>
        <a:xfrm>
          <a:off x="6171544" y="1373058"/>
          <a:ext cx="1135320" cy="1135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426991" y="1373058"/>
        <a:ext cx="624426" cy="8543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73FF6-93F1-43B8-82F9-2EAE6B5E86B0}">
      <dsp:nvSpPr>
        <dsp:cNvPr id="0" name=""/>
        <dsp:cNvSpPr/>
      </dsp:nvSpPr>
      <dsp:spPr>
        <a:xfrm rot="16200000">
          <a:off x="689" y="1821"/>
          <a:ext cx="4034957" cy="403495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Each program varies greatly in support, structure, and benefits.</a:t>
          </a:r>
        </a:p>
      </dsp:txBody>
      <dsp:txXfrm rot="5400000">
        <a:off x="690" y="1010560"/>
        <a:ext cx="3328840" cy="2017479"/>
      </dsp:txXfrm>
    </dsp:sp>
    <dsp:sp modelId="{8C91F04F-A676-4A05-BF4D-9450ED0DC76B}">
      <dsp:nvSpPr>
        <dsp:cNvPr id="0" name=""/>
        <dsp:cNvSpPr/>
      </dsp:nvSpPr>
      <dsp:spPr>
        <a:xfrm rot="5400000">
          <a:off x="5837223" y="1821"/>
          <a:ext cx="4034957" cy="403495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Important to research each one!</a:t>
          </a:r>
        </a:p>
      </dsp:txBody>
      <dsp:txXfrm rot="-5400000">
        <a:off x="6543341" y="1010559"/>
        <a:ext cx="3328840" cy="20174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C39DB-68D9-4193-8171-31737F40F754}">
      <dsp:nvSpPr>
        <dsp:cNvPr id="0" name=""/>
        <dsp:cNvSpPr/>
      </dsp:nvSpPr>
      <dsp:spPr>
        <a:xfrm>
          <a:off x="0" y="88656"/>
          <a:ext cx="6628804" cy="7547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Pay Loyola tuition (except external)</a:t>
          </a:r>
        </a:p>
      </dsp:txBody>
      <dsp:txXfrm>
        <a:off x="36845" y="125501"/>
        <a:ext cx="6555114" cy="681087"/>
      </dsp:txXfrm>
    </dsp:sp>
    <dsp:sp modelId="{583855CF-3C74-45C0-80D8-E094B6EA4E83}">
      <dsp:nvSpPr>
        <dsp:cNvPr id="0" name=""/>
        <dsp:cNvSpPr/>
      </dsp:nvSpPr>
      <dsp:spPr>
        <a:xfrm>
          <a:off x="0" y="898154"/>
          <a:ext cx="6628804" cy="754777"/>
        </a:xfrm>
        <a:prstGeom prst="roundRect">
          <a:avLst/>
        </a:prstGeom>
        <a:gradFill rotWithShape="0">
          <a:gsLst>
            <a:gs pos="0">
              <a:schemeClr val="accent2">
                <a:hueOff val="275703"/>
                <a:satOff val="5161"/>
                <a:lumOff val="-314"/>
                <a:alphaOff val="0"/>
              </a:schemeClr>
            </a:gs>
            <a:gs pos="90000">
              <a:schemeClr val="accent2">
                <a:hueOff val="275703"/>
                <a:satOff val="5161"/>
                <a:lumOff val="-314"/>
                <a:alphaOff val="0"/>
                <a:shade val="100000"/>
                <a:satMod val="105000"/>
              </a:schemeClr>
            </a:gs>
            <a:gs pos="100000">
              <a:schemeClr val="accent2">
                <a:hueOff val="275703"/>
                <a:satOff val="5161"/>
                <a:lumOff val="-314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Pay housing cost to Loyola or abroad (check specific program)</a:t>
          </a:r>
        </a:p>
      </dsp:txBody>
      <dsp:txXfrm>
        <a:off x="36845" y="934999"/>
        <a:ext cx="6555114" cy="681087"/>
      </dsp:txXfrm>
    </dsp:sp>
    <dsp:sp modelId="{A416E8B3-CB42-41AD-9115-8ADBF671C3A1}">
      <dsp:nvSpPr>
        <dsp:cNvPr id="0" name=""/>
        <dsp:cNvSpPr/>
      </dsp:nvSpPr>
      <dsp:spPr>
        <a:xfrm>
          <a:off x="0" y="1707652"/>
          <a:ext cx="6628804" cy="754777"/>
        </a:xfrm>
        <a:prstGeom prst="roundRect">
          <a:avLst/>
        </a:prstGeom>
        <a:gradFill rotWithShape="0">
          <a:gsLst>
            <a:gs pos="0">
              <a:schemeClr val="accent2">
                <a:hueOff val="551407"/>
                <a:satOff val="10323"/>
                <a:lumOff val="-628"/>
                <a:alphaOff val="0"/>
              </a:schemeClr>
            </a:gs>
            <a:gs pos="90000">
              <a:schemeClr val="accent2">
                <a:hueOff val="551407"/>
                <a:satOff val="10323"/>
                <a:lumOff val="-628"/>
                <a:alphaOff val="0"/>
                <a:shade val="100000"/>
                <a:satMod val="105000"/>
              </a:schemeClr>
            </a:gs>
            <a:gs pos="100000">
              <a:schemeClr val="accent2">
                <a:hueOff val="551407"/>
                <a:satOff val="10323"/>
                <a:lumOff val="-628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Pay Loyola deposit</a:t>
          </a:r>
        </a:p>
      </dsp:txBody>
      <dsp:txXfrm>
        <a:off x="36845" y="1744497"/>
        <a:ext cx="6555114" cy="681087"/>
      </dsp:txXfrm>
    </dsp:sp>
    <dsp:sp modelId="{6B19E1C2-43AD-40E3-8BCE-E80C213A0CD9}">
      <dsp:nvSpPr>
        <dsp:cNvPr id="0" name=""/>
        <dsp:cNvSpPr/>
      </dsp:nvSpPr>
      <dsp:spPr>
        <a:xfrm>
          <a:off x="0" y="2517150"/>
          <a:ext cx="6628804" cy="754777"/>
        </a:xfrm>
        <a:prstGeom prst="roundRect">
          <a:avLst/>
        </a:prstGeom>
        <a:gradFill rotWithShape="0">
          <a:gsLst>
            <a:gs pos="0">
              <a:schemeClr val="accent2">
                <a:hueOff val="827110"/>
                <a:satOff val="15484"/>
                <a:lumOff val="-941"/>
                <a:alphaOff val="0"/>
              </a:schemeClr>
            </a:gs>
            <a:gs pos="90000">
              <a:schemeClr val="accent2">
                <a:hueOff val="827110"/>
                <a:satOff val="15484"/>
                <a:lumOff val="-941"/>
                <a:alphaOff val="0"/>
                <a:shade val="100000"/>
                <a:satMod val="105000"/>
              </a:schemeClr>
            </a:gs>
            <a:gs pos="100000">
              <a:schemeClr val="accent2">
                <a:hueOff val="827110"/>
                <a:satOff val="15484"/>
                <a:lumOff val="-941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Pay Loyola program fees (subject to change)</a:t>
          </a:r>
        </a:p>
      </dsp:txBody>
      <dsp:txXfrm>
        <a:off x="36845" y="2553995"/>
        <a:ext cx="6555114" cy="681087"/>
      </dsp:txXfrm>
    </dsp:sp>
    <dsp:sp modelId="{43154583-DD12-4A13-813B-C5A73436FDF6}">
      <dsp:nvSpPr>
        <dsp:cNvPr id="0" name=""/>
        <dsp:cNvSpPr/>
      </dsp:nvSpPr>
      <dsp:spPr>
        <a:xfrm>
          <a:off x="0" y="3326648"/>
          <a:ext cx="6628804" cy="754777"/>
        </a:xfrm>
        <a:prstGeom prst="roundRect">
          <a:avLst/>
        </a:prstGeom>
        <a:gradFill rotWithShape="0">
          <a:gsLst>
            <a:gs pos="0">
              <a:schemeClr val="accent2">
                <a:hueOff val="1102814"/>
                <a:satOff val="20646"/>
                <a:lumOff val="-1255"/>
                <a:alphaOff val="0"/>
              </a:schemeClr>
            </a:gs>
            <a:gs pos="90000">
              <a:schemeClr val="accent2">
                <a:hueOff val="1102814"/>
                <a:satOff val="20646"/>
                <a:lumOff val="-1255"/>
                <a:alphaOff val="0"/>
                <a:shade val="100000"/>
                <a:satMod val="105000"/>
              </a:schemeClr>
            </a:gs>
            <a:gs pos="100000">
              <a:schemeClr val="accent2">
                <a:hueOff val="1102814"/>
                <a:satOff val="20646"/>
                <a:lumOff val="-1255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Loyola financial aid can be used (except external opportunities)</a:t>
          </a:r>
        </a:p>
      </dsp:txBody>
      <dsp:txXfrm>
        <a:off x="36845" y="3363493"/>
        <a:ext cx="6555114" cy="681087"/>
      </dsp:txXfrm>
    </dsp:sp>
    <dsp:sp modelId="{4FBC65C5-48A2-477F-B4C4-C1C0C053B15F}">
      <dsp:nvSpPr>
        <dsp:cNvPr id="0" name=""/>
        <dsp:cNvSpPr/>
      </dsp:nvSpPr>
      <dsp:spPr>
        <a:xfrm>
          <a:off x="0" y="4136146"/>
          <a:ext cx="6628804" cy="754777"/>
        </a:xfrm>
        <a:prstGeom prst="roundRect">
          <a:avLst/>
        </a:prstGeom>
        <a:gradFill rotWithShape="0">
          <a:gsLst>
            <a:gs pos="0">
              <a:schemeClr val="accent2">
                <a:hueOff val="1378517"/>
                <a:satOff val="25807"/>
                <a:lumOff val="-1569"/>
                <a:alphaOff val="0"/>
              </a:schemeClr>
            </a:gs>
            <a:gs pos="90000">
              <a:schemeClr val="accent2">
                <a:hueOff val="1378517"/>
                <a:satOff val="25807"/>
                <a:lumOff val="-1569"/>
                <a:alphaOff val="0"/>
                <a:shade val="100000"/>
                <a:satMod val="105000"/>
              </a:schemeClr>
            </a:gs>
            <a:gs pos="100000">
              <a:schemeClr val="accent2">
                <a:hueOff val="1378517"/>
                <a:satOff val="25807"/>
                <a:lumOff val="-1569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Programs vary greatly in what they include.  Take the time to compare!  Attend Info Sessions!</a:t>
          </a:r>
        </a:p>
      </dsp:txBody>
      <dsp:txXfrm>
        <a:off x="36845" y="4172991"/>
        <a:ext cx="6555114" cy="6810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5CC7C-2AEC-4A85-8E09-15B35107A02F}">
      <dsp:nvSpPr>
        <dsp:cNvPr id="0" name=""/>
        <dsp:cNvSpPr/>
      </dsp:nvSpPr>
      <dsp:spPr>
        <a:xfrm>
          <a:off x="1164573" y="881"/>
          <a:ext cx="2984364" cy="17906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Program Specific Information Sessions </a:t>
          </a:r>
        </a:p>
      </dsp:txBody>
      <dsp:txXfrm>
        <a:off x="1164573" y="881"/>
        <a:ext cx="2984364" cy="1790618"/>
      </dsp:txXfrm>
    </dsp:sp>
    <dsp:sp modelId="{EB332C29-78D7-4781-955E-8AF710DF44EF}">
      <dsp:nvSpPr>
        <dsp:cNvPr id="0" name=""/>
        <dsp:cNvSpPr/>
      </dsp:nvSpPr>
      <dsp:spPr>
        <a:xfrm>
          <a:off x="4447374" y="881"/>
          <a:ext cx="2984364" cy="1790618"/>
        </a:xfrm>
        <a:prstGeom prst="rect">
          <a:avLst/>
        </a:prstGeom>
        <a:solidFill>
          <a:schemeClr val="accent2">
            <a:hueOff val="689259"/>
            <a:satOff val="12903"/>
            <a:lumOff val="-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Course equivalencies </a:t>
          </a:r>
        </a:p>
      </dsp:txBody>
      <dsp:txXfrm>
        <a:off x="4447374" y="881"/>
        <a:ext cx="2984364" cy="1790618"/>
      </dsp:txXfrm>
    </dsp:sp>
    <dsp:sp modelId="{EA0A0F11-CCB5-439B-979A-5F30598B4C43}">
      <dsp:nvSpPr>
        <dsp:cNvPr id="0" name=""/>
        <dsp:cNvSpPr/>
      </dsp:nvSpPr>
      <dsp:spPr>
        <a:xfrm>
          <a:off x="2805973" y="2089936"/>
          <a:ext cx="2984364" cy="1790618"/>
        </a:xfrm>
        <a:prstGeom prst="rect">
          <a:avLst/>
        </a:prstGeom>
        <a:solidFill>
          <a:schemeClr val="accent2">
            <a:hueOff val="1378517"/>
            <a:satOff val="25807"/>
            <a:lumOff val="-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Study Abroad Ambassadors </a:t>
          </a:r>
        </a:p>
      </dsp:txBody>
      <dsp:txXfrm>
        <a:off x="2805973" y="2089936"/>
        <a:ext cx="2984364" cy="1790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9/30/2022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9/30/2022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57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8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9/30/2022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40F3F-0F4F-0A5D-34C8-A671CA7CE44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934712" y="6705600"/>
            <a:ext cx="23510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Loyola University Maryland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international@loyola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1.sv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2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1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/>
          </a:bodyPr>
          <a:lstStyle/>
          <a:p>
            <a:r>
              <a:rPr lang="en-US" sz="6600" cap="none" dirty="0"/>
              <a:t>Study Abroad 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>
            <a:normAutofit/>
          </a:bodyPr>
          <a:lstStyle/>
          <a:p>
            <a:r>
              <a:rPr lang="en-US" sz="2000" dirty="0"/>
              <a:t>A presentation on all things Loyola study abroad!</a:t>
            </a:r>
          </a:p>
        </p:txBody>
      </p:sp>
      <p:pic>
        <p:nvPicPr>
          <p:cNvPr id="7" name="Picture 6" descr="Man looking at landscape">
            <a:extLst>
              <a:ext uri="{FF2B5EF4-FFF2-40B4-BE49-F238E27FC236}">
                <a16:creationId xmlns:a16="http://schemas.microsoft.com/office/drawing/2014/main" id="{CD9EF39B-AB41-49AB-8163-8B5FD7D28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3239-86E4-8A85-1814-A404E85C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Autofit/>
          </a:bodyPr>
          <a:lstStyle/>
          <a:p>
            <a:r>
              <a:rPr lang="en-US" sz="3600" dirty="0"/>
              <a:t>Study Abroad Opportunities through Loyola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FE7E7-8FF9-15C5-36B7-6D2971FC7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528320" lvl="1" indent="-264160">
              <a:buFont typeface="Arial"/>
              <a:buChar char="•"/>
            </a:pPr>
            <a:r>
              <a:rPr lang="en-US" sz="2800" spc="64" dirty="0">
                <a:latin typeface="Montserrat Classic Bold"/>
              </a:rPr>
              <a:t>We offer immersion programs with different levels of benefits, costs, and housing options</a:t>
            </a:r>
          </a:p>
          <a:p>
            <a:pPr marL="528320" lvl="1" indent="-264160">
              <a:buFont typeface="Arial"/>
              <a:buChar char="•"/>
            </a:pPr>
            <a:r>
              <a:rPr lang="en-US" sz="2800" spc="64" dirty="0">
                <a:latin typeface="Montserrat Classic Bold"/>
              </a:rPr>
              <a:t>Loyola financial aid may be used on all immersion programs </a:t>
            </a:r>
          </a:p>
          <a:p>
            <a:endParaRPr lang="en-US" dirty="0"/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6CAED820-93C3-A3DD-AF62-C8A4CD710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91" r="-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093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B7BF82C-E5AE-160B-E362-051B3AA6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98" y="435537"/>
            <a:ext cx="3549272" cy="5224724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2023-2024 Loyola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757C5-8242-259C-95F6-A196E3D4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9355" y="919274"/>
            <a:ext cx="2807885" cy="5224724"/>
          </a:xfrm>
        </p:spPr>
        <p:txBody>
          <a:bodyPr anchor="ctr">
            <a:normAutofit/>
          </a:bodyPr>
          <a:lstStyle/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Leuven, Belgium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Lyon, France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Madrid, Spain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Melbourne, Australia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Montpellier, France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Newcastle, England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Osaka, Japan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Paris, France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Rome, Italy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Santiago, DR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Santiago, Chile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Seoul, South Korea</a:t>
            </a:r>
          </a:p>
          <a:p>
            <a:pPr marL="364769" lvl="1" indent="-182385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Stockholm, Sweden</a:t>
            </a:r>
          </a:p>
          <a:p>
            <a:endParaRPr lang="en-U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BD4EAB86-CE2B-EB40-D05F-C80C8DFA9C61}"/>
              </a:ext>
            </a:extLst>
          </p:cNvPr>
          <p:cNvSpPr txBox="1"/>
          <p:nvPr/>
        </p:nvSpPr>
        <p:spPr>
          <a:xfrm>
            <a:off x="4762416" y="435537"/>
            <a:ext cx="3786328" cy="57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14"/>
              </a:lnSpc>
            </a:pPr>
            <a:endParaRPr dirty="0"/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Accra, Ghana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Amsterdam, Netherlands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Athens, Greece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Auckland, New Zealand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Bangkok, Thailand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Beijing, China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Berlin, Germany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Budapest, Hungary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Buenos Aires, Argentina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Cape Town, South Africa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Copenhagen, Denmark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Cork, Ireland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Dominican Republic</a:t>
            </a:r>
          </a:p>
          <a:p>
            <a:pPr marL="341617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Dubai, UAE</a:t>
            </a:r>
          </a:p>
          <a:p>
            <a:pPr marL="341616" lvl="1" indent="-170808" algn="l">
              <a:lnSpc>
                <a:spcPts val="2814"/>
              </a:lnSpc>
              <a:buFont typeface="Arial"/>
              <a:buChar char="•"/>
            </a:pPr>
            <a:r>
              <a:rPr lang="en-US" sz="2069" dirty="0">
                <a:solidFill>
                  <a:schemeClr val="accent1">
                    <a:lumMod val="75000"/>
                  </a:schemeClr>
                </a:solidFill>
                <a:latin typeface="Glacial Indifference"/>
              </a:rPr>
              <a:t>Glasgow, Scotland (honors)</a:t>
            </a:r>
          </a:p>
        </p:txBody>
      </p:sp>
      <p:pic>
        <p:nvPicPr>
          <p:cNvPr id="6" name="Picture 5" descr="Stack of multicolored books">
            <a:extLst>
              <a:ext uri="{FF2B5EF4-FFF2-40B4-BE49-F238E27FC236}">
                <a16:creationId xmlns:a16="http://schemas.microsoft.com/office/drawing/2014/main" id="{D74123FE-04EC-4FE7-E922-52DA5B641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1" y="4189444"/>
            <a:ext cx="4062953" cy="15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37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AB3C-0D8D-D579-4C2D-9F7329D8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sz="2800"/>
              <a:t>Opportunities through other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0B61-86A5-75AC-5009-39CA6CE68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400973" lvl="1" indent="-200487">
              <a:buFont typeface="Arial"/>
              <a:buChar char="•"/>
            </a:pPr>
            <a:r>
              <a:rPr lang="en-US" spc="48" dirty="0">
                <a:latin typeface="Montserrat Light Bold"/>
              </a:rPr>
              <a:t>External Opportunity</a:t>
            </a:r>
            <a:r>
              <a:rPr lang="en-US" spc="48" dirty="0">
                <a:latin typeface="Montserrat Light"/>
              </a:rPr>
              <a:t> </a:t>
            </a:r>
          </a:p>
          <a:p>
            <a:pPr marL="801946" lvl="2" indent="-267315">
              <a:buFont typeface="Arial"/>
              <a:buChar char="⚬"/>
            </a:pPr>
            <a:r>
              <a:rPr lang="en-US" spc="48" dirty="0">
                <a:latin typeface="Montserrat Light"/>
              </a:rPr>
              <a:t>students select a program for approval. </a:t>
            </a:r>
          </a:p>
          <a:p>
            <a:pPr marL="801946" lvl="2" indent="-267315">
              <a:buFont typeface="Arial"/>
              <a:buChar char="⚬"/>
            </a:pPr>
            <a:r>
              <a:rPr lang="en-US" spc="48" dirty="0">
                <a:latin typeface="Montserrat Light"/>
              </a:rPr>
              <a:t>Loyola financial aid cannot be used. </a:t>
            </a:r>
          </a:p>
          <a:p>
            <a:pPr marL="801946" lvl="2" indent="-267315">
              <a:buFont typeface="Arial"/>
              <a:buChar char="⚬"/>
            </a:pPr>
            <a:r>
              <a:rPr lang="en-US" spc="48" dirty="0">
                <a:latin typeface="Montserrat Light"/>
              </a:rPr>
              <a:t>Must be listed as third choice on application.  </a:t>
            </a:r>
          </a:p>
          <a:p>
            <a:pPr marL="400974" lvl="1" indent="-200487">
              <a:buFont typeface="Arial"/>
              <a:buChar char="•"/>
            </a:pPr>
            <a:r>
              <a:rPr lang="en-US" spc="48" dirty="0">
                <a:latin typeface="Montserrat Light"/>
              </a:rPr>
              <a:t>All study abroad options have the same deadline and application - Wednesday, December 7, 2022.</a:t>
            </a:r>
          </a:p>
          <a:p>
            <a:endParaRPr lang="en-US" dirty="0"/>
          </a:p>
        </p:txBody>
      </p:sp>
      <p:pic>
        <p:nvPicPr>
          <p:cNvPr id="5" name="Picture 4" descr="A hand holding a pen and shading circles on a sheet">
            <a:extLst>
              <a:ext uri="{FF2B5EF4-FFF2-40B4-BE49-F238E27FC236}">
                <a16:creationId xmlns:a16="http://schemas.microsoft.com/office/drawing/2014/main" id="{65FA36AB-D9A0-577C-7CD6-440ED0425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44" r="1543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2758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6B25-0181-2EE6-926D-95DE7B98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Academics Abroad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349A8-3763-A97F-FBA9-318E1E7EF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5220430" cy="3701270"/>
          </a:xfrm>
        </p:spPr>
        <p:txBody>
          <a:bodyPr>
            <a:normAutofit/>
          </a:bodyPr>
          <a:lstStyle/>
          <a:p>
            <a:pPr marL="398717" lvl="1" indent="-199358">
              <a:buFont typeface="Arial"/>
              <a:buChar char="•"/>
            </a:pPr>
            <a:r>
              <a:rPr lang="en-US" sz="1700" spc="48" dirty="0">
                <a:solidFill>
                  <a:schemeClr val="tx2">
                    <a:lumMod val="75000"/>
                  </a:schemeClr>
                </a:solidFill>
                <a:latin typeface="Montserrat Light Bold"/>
              </a:rPr>
              <a:t>SAVE AS MANY FREE ELECTIVES AS POSSIBLE</a:t>
            </a:r>
          </a:p>
          <a:p>
            <a:pPr marL="398717" lvl="1" indent="-199358">
              <a:buFont typeface="Arial"/>
              <a:buChar char="•"/>
            </a:pPr>
            <a:r>
              <a:rPr lang="en-US" sz="1700" spc="48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Teaching styles and expectations will be very different abroad</a:t>
            </a:r>
          </a:p>
          <a:p>
            <a:pPr marL="398717" lvl="1" indent="-199358">
              <a:buFont typeface="Arial"/>
              <a:buChar char="•"/>
            </a:pPr>
            <a:r>
              <a:rPr lang="en-US" sz="1700" spc="48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Class sizes may be much larger than Loyola</a:t>
            </a:r>
          </a:p>
          <a:p>
            <a:pPr marL="398717" lvl="1" indent="-199358">
              <a:buFont typeface="Arial"/>
              <a:buChar char="•"/>
            </a:pPr>
            <a:r>
              <a:rPr lang="en-US" sz="1700" spc="48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Grading scales may be different</a:t>
            </a:r>
          </a:p>
          <a:p>
            <a:pPr marL="398717" lvl="1" indent="-199358">
              <a:buFont typeface="Arial"/>
              <a:buChar char="•"/>
            </a:pPr>
            <a:r>
              <a:rPr lang="en-US" sz="1700" spc="48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All courses, credits and grades do transfer!</a:t>
            </a:r>
          </a:p>
          <a:p>
            <a:pPr marL="398716" lvl="1" indent="-199358">
              <a:buFont typeface="Arial"/>
              <a:buChar char="•"/>
            </a:pPr>
            <a:r>
              <a:rPr lang="en-US" sz="1700" spc="48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Some programs have a language requirement</a:t>
            </a:r>
          </a:p>
          <a:p>
            <a:pPr marL="398716" lvl="1" indent="-199358">
              <a:buFont typeface="Arial"/>
              <a:buChar char="•"/>
            </a:pPr>
            <a:r>
              <a:rPr lang="en-US" sz="1700" spc="48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Make sure the classes you will take abroad work in your degree program </a:t>
            </a:r>
          </a:p>
          <a:p>
            <a:endParaRPr lang="en-US" sz="1700" dirty="0"/>
          </a:p>
        </p:txBody>
      </p:sp>
      <p:pic>
        <p:nvPicPr>
          <p:cNvPr id="7" name="Graphic 6" descr="Diploma Roll">
            <a:extLst>
              <a:ext uri="{FF2B5EF4-FFF2-40B4-BE49-F238E27FC236}">
                <a16:creationId xmlns:a16="http://schemas.microsoft.com/office/drawing/2014/main" id="{0CF46298-FB9A-C089-713D-260500A96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4697" y="2160590"/>
            <a:ext cx="3145536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58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77AD8-BC73-6EF4-3B8B-694C1B62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programs are different!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781412-441F-A924-041A-6523569BBF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0" y="2057400"/>
          <a:ext cx="987287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861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12230-348B-3796-427A-F3817D4D8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dirty="0"/>
              <a:t>Costs Associated with Semester and Year Long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3CBC55-36EE-C682-5D06-209A3E177C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965951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495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5536-5EF5-174E-1FF5-3697D858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71C81-1E53-B306-4AAD-60CBE5D22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Study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9D9F2-14BF-732D-0A99-D7392C397C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spc="36" dirty="0">
                <a:solidFill>
                  <a:srgbClr val="666666"/>
                </a:solidFill>
                <a:latin typeface="Montserrat Light"/>
              </a:rPr>
              <a:t>forfeit work study eligibility for the whole year, even if only studying abroad one semester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9A0B60-23D7-5E9D-DD7F-A38FB8C9D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Veterans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4935A-B4F3-B16B-03BA-67373AAF77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400" spc="36" dirty="0">
                <a:solidFill>
                  <a:srgbClr val="666666"/>
                </a:solidFill>
                <a:latin typeface="Montserrat Light"/>
              </a:rPr>
              <a:t>follow specific rules that must be reviewed by Loyola's Financial Aid Office. </a:t>
            </a:r>
            <a:r>
              <a:rPr lang="en-US" sz="2400" spc="36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(contact our Records Office </a:t>
            </a:r>
            <a:r>
              <a:rPr lang="en-US" sz="2400" spc="36" dirty="0">
                <a:solidFill>
                  <a:schemeClr val="tx2">
                    <a:lumMod val="75000"/>
                  </a:schemeClr>
                </a:solidFill>
                <a:latin typeface="Montserrat Light Bold"/>
              </a:rPr>
              <a:t>as soon as possible,  BEFORE you apply</a:t>
            </a:r>
            <a:r>
              <a:rPr lang="en-US" sz="2400" spc="36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81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7BC32-2CA6-4EB1-403F-D227D0AB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Scholarships</a:t>
            </a:r>
          </a:p>
        </p:txBody>
      </p:sp>
      <p:pic>
        <p:nvPicPr>
          <p:cNvPr id="7" name="Graphic 6" descr="Piggy Bank with solid fill">
            <a:extLst>
              <a:ext uri="{FF2B5EF4-FFF2-40B4-BE49-F238E27FC236}">
                <a16:creationId xmlns:a16="http://schemas.microsoft.com/office/drawing/2014/main" id="{D1D4C2F3-D184-C0CB-522E-FC9567F48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2F687D-869C-F00F-32BC-2EEE6C5A4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 marL="356273" lvl="1" indent="-178137">
              <a:buFont typeface="Arial"/>
              <a:buChar char="•"/>
            </a:pPr>
            <a:r>
              <a:rPr lang="en-US" spc="43" dirty="0">
                <a:solidFill>
                  <a:srgbClr val="FFFFFF"/>
                </a:solidFill>
                <a:latin typeface="Montserrat Light"/>
              </a:rPr>
              <a:t>GILMAN Scholarship (Pell Grant recipients)- for more information contact Terre Ryan in the Fellowships office</a:t>
            </a:r>
          </a:p>
          <a:p>
            <a:pPr marL="356273" lvl="1" indent="-178137">
              <a:buFont typeface="Arial"/>
              <a:buChar char="•"/>
            </a:pPr>
            <a:r>
              <a:rPr lang="en-US" spc="43" dirty="0">
                <a:solidFill>
                  <a:srgbClr val="FFFFFF"/>
                </a:solidFill>
                <a:latin typeface="Montserrat Light"/>
              </a:rPr>
              <a:t>Other Scholarships -https://www.loyola.edu/department/international-programs/resources/scholarships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10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80EAA-CE75-9BC2-949A-E1B44D1C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Resources before you apply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C52270A0-5BAB-5DBC-E18C-7AE1F67A32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555413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7734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541D-98EA-36B5-A40F-82915B43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>
            <a:normAutofit/>
          </a:bodyPr>
          <a:lstStyle/>
          <a:p>
            <a:r>
              <a:rPr lang="en-US" dirty="0"/>
              <a:t>Four selection criteria</a:t>
            </a:r>
          </a:p>
        </p:txBody>
      </p:sp>
      <p:pic>
        <p:nvPicPr>
          <p:cNvPr id="5" name="Picture 4" descr="Codes on papers">
            <a:extLst>
              <a:ext uri="{FF2B5EF4-FFF2-40B4-BE49-F238E27FC236}">
                <a16:creationId xmlns:a16="http://schemas.microsoft.com/office/drawing/2014/main" id="{9324F770-F970-2E0F-FCF7-F95E65A14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9208" r="36664" b="9090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16" name="Isosceles Triangle 13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46341-106E-5408-D183-4A71A44E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60589"/>
            <a:ext cx="6487955" cy="3880773"/>
          </a:xfrm>
        </p:spPr>
        <p:txBody>
          <a:bodyPr>
            <a:normAutofit/>
          </a:bodyPr>
          <a:lstStyle/>
          <a:p>
            <a:pPr marL="234491" lvl="1" indent="0">
              <a:buNone/>
            </a:pPr>
            <a:r>
              <a:rPr lang="en-US" sz="1400" spc="56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1.  Minimum cumulative GPA requirement: 2.75.  </a:t>
            </a:r>
          </a:p>
          <a:p>
            <a:pPr marL="937962" lvl="2" indent="-312654">
              <a:buFont typeface="Arial"/>
              <a:buChar char="⚬"/>
            </a:pPr>
            <a:r>
              <a:rPr lang="en-US" sz="1400" spc="56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Some programs require a higher GPA.</a:t>
            </a:r>
          </a:p>
          <a:p>
            <a:pPr marL="45720" indent="0">
              <a:spcBef>
                <a:spcPct val="0"/>
              </a:spcBef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2.  Your disciplinary record is evaluated as a part of your application.  </a:t>
            </a:r>
          </a:p>
          <a:p>
            <a:pPr marL="45720" indent="0">
              <a:buNone/>
            </a:pPr>
            <a:r>
              <a:rPr lang="en-US" sz="1400" spc="41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3. Course availability: </a:t>
            </a:r>
          </a:p>
          <a:p>
            <a:pPr marL="687182" lvl="2" indent="-229061">
              <a:buFont typeface="Arial"/>
              <a:buChar char="⚬"/>
            </a:pPr>
            <a:r>
              <a:rPr lang="en-US" sz="1400" spc="41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You must find enough courses abroad for your degree program to ensure that you will graduate on time.</a:t>
            </a:r>
          </a:p>
          <a:p>
            <a:pPr marL="388620" indent="-342900">
              <a:buAutoNum type="arabicPeriod" startAt="4"/>
            </a:pPr>
            <a:r>
              <a:rPr lang="en-US" sz="1400" spc="41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Complete the essay and study abroad application by December 7, 2022 at 11:59pm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7026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dirty="0"/>
              <a:t>What is study abroad?</a:t>
            </a:r>
          </a:p>
        </p:txBody>
      </p:sp>
      <p:pic>
        <p:nvPicPr>
          <p:cNvPr id="7" name="Picture 6" descr="Woman on top of a hill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0" r="1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graphicFrame>
        <p:nvGraphicFramePr>
          <p:cNvPr id="5" name="Content Placeholder 2" descr="Icon Bullets">
            <a:extLst>
              <a:ext uri="{FF2B5EF4-FFF2-40B4-BE49-F238E27FC236}">
                <a16:creationId xmlns:a16="http://schemas.microsoft.com/office/drawing/2014/main" id="{8453D1B9-6A3D-441D-888D-C1BEB727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150826"/>
              </p:ext>
            </p:extLst>
          </p:nvPr>
        </p:nvGraphicFramePr>
        <p:xfrm>
          <a:off x="1979842" y="1965960"/>
          <a:ext cx="3803073" cy="105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5F6D83A-B62A-0744-E21F-6EB123FF0CC2}"/>
              </a:ext>
            </a:extLst>
          </p:cNvPr>
          <p:cNvSpPr txBox="1"/>
          <p:nvPr/>
        </p:nvSpPr>
        <p:spPr>
          <a:xfrm>
            <a:off x="1525359" y="3624041"/>
            <a:ext cx="4883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opportunity to get an education in a foreign country and learn from being immersed in a new culture.</a:t>
            </a:r>
          </a:p>
        </p:txBody>
      </p:sp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4C0A-BD44-E26E-F59C-FE356E7F7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Program Choice on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543EF-F539-A4FB-2231-795527304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382562" lvl="1" indent="-191281">
              <a:buFont typeface="Arial"/>
              <a:buChar char="•"/>
            </a:pPr>
            <a:r>
              <a:rPr lang="en-US" spc="46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You will select your 1st, 2nd, and 3rd choice on the application.</a:t>
            </a:r>
          </a:p>
          <a:p>
            <a:pPr marL="382562" lvl="1" indent="-191281">
              <a:buFont typeface="Arial"/>
              <a:buChar char="•"/>
            </a:pPr>
            <a:r>
              <a:rPr lang="en-US" spc="46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You will select Fall, Spring, or Yearlong.</a:t>
            </a:r>
          </a:p>
          <a:p>
            <a:pPr marL="382562" lvl="1" indent="-191281">
              <a:buFont typeface="Arial"/>
              <a:buChar char="•"/>
            </a:pPr>
            <a:r>
              <a:rPr lang="en-US" spc="46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Students interested in studying for a full year in 2 different locations must indicate this on the application.</a:t>
            </a:r>
          </a:p>
          <a:p>
            <a:pPr marL="382562" lvl="1" indent="-191281">
              <a:buFont typeface="Arial"/>
              <a:buChar char="•"/>
            </a:pPr>
            <a:r>
              <a:rPr lang="en-US" spc="46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Courses must work in all 3 of your choices.</a:t>
            </a:r>
          </a:p>
          <a:p>
            <a:endParaRPr lang="en-US" dirty="0"/>
          </a:p>
        </p:txBody>
      </p:sp>
      <p:pic>
        <p:nvPicPr>
          <p:cNvPr id="5" name="Picture 4" descr="Different coloured question marks">
            <a:extLst>
              <a:ext uri="{FF2B5EF4-FFF2-40B4-BE49-F238E27FC236}">
                <a16:creationId xmlns:a16="http://schemas.microsoft.com/office/drawing/2014/main" id="{E472AF84-5432-EE15-646D-D8DDC8942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r="29568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7469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782B-0427-1752-E0C2-D085EB33B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3600"/>
              <a:t>How to Apply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9D8BE3D6-E627-AE81-08EC-8745B900D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474" y="1156996"/>
            <a:ext cx="7561416" cy="5206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F3325-5CE2-8AA7-653E-C7B4A2886E69}"/>
              </a:ext>
            </a:extLst>
          </p:cNvPr>
          <p:cNvSpPr txBox="1"/>
          <p:nvPr/>
        </p:nvSpPr>
        <p:spPr>
          <a:xfrm>
            <a:off x="8447341" y="1698264"/>
            <a:ext cx="324391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Visit the website: https://studyabroad.loyola.edu/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Click on the "Programs" tab in the top left corner.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A4002F6-D29D-32FD-C8BF-1AFB0FEBD797}"/>
              </a:ext>
            </a:extLst>
          </p:cNvPr>
          <p:cNvSpPr/>
          <p:nvPr/>
        </p:nvSpPr>
        <p:spPr>
          <a:xfrm>
            <a:off x="978470" y="11569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72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A08B3-962C-1348-27A1-B8A9E29C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your 1</a:t>
            </a:r>
            <a:r>
              <a:rPr lang="en-US" baseline="30000" dirty="0"/>
              <a:t>st</a:t>
            </a:r>
            <a:r>
              <a:rPr lang="en-US" dirty="0"/>
              <a:t> choice program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95FEAD-6CEC-2CC2-0FF8-87E303598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34910" y="2057400"/>
            <a:ext cx="728884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85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E6651-1BCB-06C2-B137-1CB4E9218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“Apply Now”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1A4F87-E0AF-F551-21D7-363522F61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9465" y="2057400"/>
            <a:ext cx="7179733" cy="40386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B457C6F-2964-3D9C-C08C-649F54A953FD}"/>
              </a:ext>
            </a:extLst>
          </p:cNvPr>
          <p:cNvSpPr/>
          <p:nvPr/>
        </p:nvSpPr>
        <p:spPr>
          <a:xfrm>
            <a:off x="2901198" y="54260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29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B88E-881C-9086-69F2-57F9ED47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Profile Confirmation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957715-799E-82EE-0851-34EC7A3F7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9465" y="2057400"/>
            <a:ext cx="717973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3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FFED-9361-9C23-6767-00357171E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in with Loyola username and password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87CBBD-98A6-14F1-7AB2-7C4D45261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9986" y="1992583"/>
            <a:ext cx="7192027" cy="40386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4D2402A-0BCE-4289-8257-54D8A92307A4}"/>
              </a:ext>
            </a:extLst>
          </p:cNvPr>
          <p:cNvSpPr/>
          <p:nvPr/>
        </p:nvSpPr>
        <p:spPr>
          <a:xfrm>
            <a:off x="3953691" y="34349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07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8">
            <a:extLst>
              <a:ext uri="{FF2B5EF4-FFF2-40B4-BE49-F238E27FC236}">
                <a16:creationId xmlns:a16="http://schemas.microsoft.com/office/drawing/2014/main" id="{C52ED567-06B3-4107-9773-BBB6BD786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7D3BF-8521-A647-9632-A1A7A9DF1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53067"/>
            <a:ext cx="6155266" cy="4351866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Open Sans Light"/>
              </a:rPr>
              <a:t>You can save each page but must also </a:t>
            </a:r>
            <a:r>
              <a:rPr lang="en-US" sz="3600" b="1" u="sng" dirty="0">
                <a:latin typeface="Open Sans Light"/>
              </a:rPr>
              <a:t>submit </a:t>
            </a:r>
            <a:r>
              <a:rPr lang="en-US" sz="3600" b="1" dirty="0">
                <a:latin typeface="Open Sans Light"/>
              </a:rPr>
              <a:t>each page for it to be completed.</a:t>
            </a:r>
          </a:p>
          <a:p>
            <a:endParaRPr lang="en-US" dirty="0"/>
          </a:p>
        </p:txBody>
      </p:sp>
      <p:sp>
        <p:nvSpPr>
          <p:cNvPr id="53" name="Rectangle 20">
            <a:extLst>
              <a:ext uri="{FF2B5EF4-FFF2-40B4-BE49-F238E27FC236}">
                <a16:creationId xmlns:a16="http://schemas.microsoft.com/office/drawing/2014/main" id="{AF551D8B-3775-4477-88B7-7B7C350D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4" name="Straight Connector 22">
            <a:extLst>
              <a:ext uri="{FF2B5EF4-FFF2-40B4-BE49-F238E27FC236}">
                <a16:creationId xmlns:a16="http://schemas.microsoft.com/office/drawing/2014/main" id="{1A901C3D-CFAE-460D-BD0E-7D22164D7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590212" y="0"/>
            <a:ext cx="1059921" cy="6858000"/>
          </a:xfrm>
          <a:prstGeom prst="line">
            <a:avLst/>
          </a:prstGeom>
          <a:ln w="9525">
            <a:solidFill>
              <a:srgbClr val="BFBFBF">
                <a:alpha val="7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24">
            <a:extLst>
              <a:ext uri="{FF2B5EF4-FFF2-40B4-BE49-F238E27FC236}">
                <a16:creationId xmlns:a16="http://schemas.microsoft.com/office/drawing/2014/main" id="{837C0EA9-1437-4437-9D20-2BBDA1AA9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21600" y="3721395"/>
            <a:ext cx="4345560" cy="3136604"/>
          </a:xfrm>
          <a:prstGeom prst="line">
            <a:avLst/>
          </a:prstGeom>
          <a:ln w="9525">
            <a:solidFill>
              <a:srgbClr val="BFBFBF">
                <a:alpha val="6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23">
            <a:extLst>
              <a:ext uri="{FF2B5EF4-FFF2-40B4-BE49-F238E27FC236}">
                <a16:creationId xmlns:a16="http://schemas.microsoft.com/office/drawing/2014/main" id="{BB934D2B-85E2-4375-94EE-B66C16BF7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25">
            <a:extLst>
              <a:ext uri="{FF2B5EF4-FFF2-40B4-BE49-F238E27FC236}">
                <a16:creationId xmlns:a16="http://schemas.microsoft.com/office/drawing/2014/main" id="{9B445E02-D785-4565-B842-9567BBC09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Isosceles Triangle 30">
            <a:extLst>
              <a:ext uri="{FF2B5EF4-FFF2-40B4-BE49-F238E27FC236}">
                <a16:creationId xmlns:a16="http://schemas.microsoft.com/office/drawing/2014/main" id="{2C153736-D102-4F57-9DE7-615AFC02B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27">
            <a:extLst>
              <a:ext uri="{FF2B5EF4-FFF2-40B4-BE49-F238E27FC236}">
                <a16:creationId xmlns:a16="http://schemas.microsoft.com/office/drawing/2014/main" id="{BA407A52-66F4-4CDE-A726-FF79F3EC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28">
            <a:extLst>
              <a:ext uri="{FF2B5EF4-FFF2-40B4-BE49-F238E27FC236}">
                <a16:creationId xmlns:a16="http://schemas.microsoft.com/office/drawing/2014/main" id="{D28FFB34-4FC3-46F5-B900-D3B774FD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29">
            <a:extLst>
              <a:ext uri="{FF2B5EF4-FFF2-40B4-BE49-F238E27FC236}">
                <a16:creationId xmlns:a16="http://schemas.microsoft.com/office/drawing/2014/main" id="{205F7B13-ACB5-46BE-8070-0431266B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Isosceles Triangle 38">
            <a:extLst>
              <a:ext uri="{FF2B5EF4-FFF2-40B4-BE49-F238E27FC236}">
                <a16:creationId xmlns:a16="http://schemas.microsoft.com/office/drawing/2014/main" id="{D52A0D23-45DD-4DF4-ADE6-A81F409BB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613B8-BE5F-1570-BA3D-65BE4289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658" y="1253067"/>
            <a:ext cx="3371742" cy="435186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Continue through application</a:t>
            </a:r>
          </a:p>
        </p:txBody>
      </p:sp>
    </p:spTree>
    <p:extLst>
      <p:ext uri="{BB962C8B-B14F-4D97-AF65-F5344CB8AC3E}">
        <p14:creationId xmlns:p14="http://schemas.microsoft.com/office/powerpoint/2010/main" val="3332690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3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9" name="Rectangle 4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4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4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Isosceles Triangle 5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Isosceles Triangle 5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FC711-E406-1192-6C8D-146BC0DFF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Essay 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700-1000 words</a:t>
            </a:r>
          </a:p>
        </p:txBody>
      </p:sp>
      <p:sp>
        <p:nvSpPr>
          <p:cNvPr id="87" name="Freeform: Shape 57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2EFE1-091A-96A0-0A80-F217E39D21D1}"/>
              </a:ext>
            </a:extLst>
          </p:cNvPr>
          <p:cNvSpPr txBox="1"/>
          <p:nvPr/>
        </p:nvSpPr>
        <p:spPr>
          <a:xfrm>
            <a:off x="6116084" y="609601"/>
            <a:ext cx="5511296" cy="5175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In the Strategic Internationalization Plan of Loyola University Maryland (2017), "an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Ignatian Citizen is an intellectually and civically engaged citizen who is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well-informed in justice issues within and well beyond the Loyola community.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Ignatian citizens offer their voice and perspective to help shape issues and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affect change, embrace building bridges within the community, see local and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global issues as interconnected, and recognize their responsibility to apply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their Jesuit values and liberal education to make a difference in the world,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including for those on the margins of society. Ignatian citizens are fully engaged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in mind, body, and spirit, meeting each day listening for a higher calling,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looking for a deeper purpose, and leaning into a journey that results in action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and transformational change."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srgbClr val="FFFFFF"/>
                </a:solidFill>
                <a:effectLst/>
              </a:rPr>
              <a:t> 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100" dirty="0">
                <a:solidFill>
                  <a:srgbClr val="FFFFFF"/>
                </a:solidFill>
                <a:effectLst/>
              </a:rPr>
              <a:t>Which values of Ignatian citizenship above can you apply and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100" dirty="0">
                <a:solidFill>
                  <a:srgbClr val="FFFFFF"/>
                </a:solidFill>
                <a:effectLst/>
              </a:rPr>
              <a:t>experience from your study abroad program? 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100" dirty="0">
                <a:solidFill>
                  <a:srgbClr val="FFFFFF"/>
                </a:solidFill>
                <a:effectLst/>
              </a:rPr>
              <a:t> 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100" dirty="0">
                <a:solidFill>
                  <a:srgbClr val="FFFFFF"/>
                </a:solidFill>
                <a:effectLst/>
              </a:rPr>
              <a:t>How do you prepare and plan yourself to become an Ignatian</a:t>
            </a:r>
          </a:p>
          <a:p>
            <a:pPr marL="0"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100" dirty="0">
                <a:solidFill>
                  <a:srgbClr val="FFFFFF"/>
                </a:solidFill>
                <a:effectLst/>
              </a:rPr>
              <a:t>citizen?</a:t>
            </a:r>
          </a:p>
        </p:txBody>
      </p:sp>
    </p:spTree>
    <p:extLst>
      <p:ext uri="{BB962C8B-B14F-4D97-AF65-F5344CB8AC3E}">
        <p14:creationId xmlns:p14="http://schemas.microsoft.com/office/powerpoint/2010/main" val="3020887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442EA-EBCF-2879-9DCD-A0953498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Academic Planning Form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D3F810D-38C1-9C4F-7AAA-D8A991D571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854563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4494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514D-CB42-D827-59E2-4432F626A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Application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F5E031-3F7F-72A5-7A1A-CC6F5BE64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71"/>
          <a:stretch>
            <a:fillRect/>
          </a:stretch>
        </p:blipFill>
        <p:spPr>
          <a:xfrm>
            <a:off x="2094465" y="2057400"/>
            <a:ext cx="7969732" cy="40386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A14E888-7C56-B175-83C4-630114809C84}"/>
              </a:ext>
            </a:extLst>
          </p:cNvPr>
          <p:cNvSpPr/>
          <p:nvPr/>
        </p:nvSpPr>
        <p:spPr>
          <a:xfrm>
            <a:off x="5513147" y="46482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16738-8DAC-11F8-AFAC-8388CBA8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Ways to Study Abroad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B04344-AADF-879A-5EC5-B7C51371D3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07452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3923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7646-1A2D-DAB6-E962-BF9F17138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sz="3700"/>
              <a:t>Final Reminders for Semester/Year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87CC7-057D-AC7F-1B03-0BB15F4E7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346710" lvl="1" indent="-173355">
              <a:buFont typeface="Arial"/>
              <a:buChar char="•"/>
            </a:pPr>
            <a:r>
              <a:rPr lang="en-US">
                <a:latin typeface="Arimo"/>
              </a:rPr>
              <a:t>Attend program specific information sessions to learn about each individual program.</a:t>
            </a:r>
          </a:p>
          <a:p>
            <a:pPr marL="346710" lvl="1" indent="-173355">
              <a:buFont typeface="Arial"/>
              <a:buChar char="•"/>
            </a:pPr>
            <a:r>
              <a:rPr lang="en-US">
                <a:latin typeface="Arimo"/>
              </a:rPr>
              <a:t>No two programs are alike!</a:t>
            </a:r>
          </a:p>
          <a:p>
            <a:pPr marL="346710" lvl="1" indent="-173355">
              <a:buFont typeface="Arial"/>
              <a:buChar char="•"/>
            </a:pPr>
            <a:r>
              <a:rPr lang="en-US">
                <a:latin typeface="Arimo"/>
              </a:rPr>
              <a:t>All applications MUST be submitted by 11:59pm on Wednesday, December 7, 2022.</a:t>
            </a:r>
          </a:p>
          <a:p>
            <a:pPr marL="346710" lvl="1" indent="-173355">
              <a:buFont typeface="Arial"/>
              <a:buChar char="•"/>
            </a:pPr>
            <a:r>
              <a:rPr lang="en-US">
                <a:latin typeface="Arimo"/>
              </a:rPr>
              <a:t>Plan ahead! The 700-1000 word essay will take time to complete.  </a:t>
            </a:r>
          </a:p>
          <a:p>
            <a:pPr marL="346710" lvl="1" indent="-173355">
              <a:buFont typeface="Arial"/>
              <a:buChar char="•"/>
            </a:pPr>
            <a:r>
              <a:rPr lang="en-US">
                <a:latin typeface="Arimo"/>
              </a:rPr>
              <a:t>Don't wait until the last minute to apply!</a:t>
            </a:r>
          </a:p>
          <a:p>
            <a:endParaRPr lang="en-US" dirty="0"/>
          </a:p>
        </p:txBody>
      </p:sp>
      <p:pic>
        <p:nvPicPr>
          <p:cNvPr id="5" name="Picture 4" descr="Sticky notes on a wall">
            <a:extLst>
              <a:ext uri="{FF2B5EF4-FFF2-40B4-BE49-F238E27FC236}">
                <a16:creationId xmlns:a16="http://schemas.microsoft.com/office/drawing/2014/main" id="{8C6A317B-50BB-67CF-CD2A-DFCD66B5A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8" r="22113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9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760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1A132-16C1-CAED-CC7E-CB96A9A6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Summer &amp; Study Tour Opportunities</a:t>
            </a: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A0660252-95FA-855F-7580-FE4093EE8C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767597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2251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02EE08-E126-A640-6903-CD35AAD1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AD00F-9E5D-30F7-7C89-7219CC9AC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 marL="4572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Trocchi"/>
              </a:rPr>
              <a:t>Office of International Programs Humanities 132</a:t>
            </a:r>
          </a:p>
          <a:p>
            <a:pPr marL="45720" indent="0">
              <a:spcBef>
                <a:spcPct val="0"/>
              </a:spcBef>
              <a:spcAft>
                <a:spcPts val="600"/>
              </a:spcAft>
              <a:buNone/>
            </a:pPr>
            <a:endParaRPr lang="en-US" dirty="0">
              <a:latin typeface="Trocchi"/>
            </a:endParaRPr>
          </a:p>
          <a:p>
            <a:pPr marL="4572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Trocchi"/>
                <a:hlinkClick r:id="rId2"/>
              </a:rPr>
              <a:t>international@loyola.edu</a:t>
            </a:r>
            <a:endParaRPr lang="en-US" dirty="0">
              <a:latin typeface="Trocchi"/>
            </a:endParaRPr>
          </a:p>
          <a:p>
            <a:pPr marL="45720" indent="0">
              <a:spcBef>
                <a:spcPct val="0"/>
              </a:spcBef>
              <a:spcAft>
                <a:spcPts val="600"/>
              </a:spcAft>
              <a:buNone/>
            </a:pPr>
            <a:endParaRPr lang="en-US" dirty="0">
              <a:latin typeface="Trocchi"/>
            </a:endParaRPr>
          </a:p>
          <a:p>
            <a:pPr marL="4572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Trocchi"/>
              </a:rPr>
              <a:t>www.loyola.edu/internationalprograms</a:t>
            </a:r>
          </a:p>
          <a:p>
            <a:pPr marL="45720" indent="0">
              <a:spcBef>
                <a:spcPct val="0"/>
              </a:spcBef>
              <a:spcAft>
                <a:spcPts val="600"/>
              </a:spcAft>
              <a:buNone/>
            </a:pPr>
            <a:endParaRPr lang="en-US" dirty="0">
              <a:latin typeface="Trocchi"/>
            </a:endParaRPr>
          </a:p>
          <a:p>
            <a:pPr marL="4572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Trocchi"/>
              </a:rPr>
              <a:t>Instagram:</a:t>
            </a:r>
          </a:p>
          <a:p>
            <a:pPr marL="4572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Trocchi"/>
              </a:rPr>
              <a:t>@loyolamarylandabroad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63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1" y="0"/>
            <a:ext cx="1934174" cy="6858000"/>
            <a:chOff x="0" y="0"/>
            <a:chExt cx="2750825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8000"/>
            </a:blip>
            <a:srcRect l="40516" r="40516"/>
            <a:stretch>
              <a:fillRect/>
            </a:stretch>
          </p:blipFill>
          <p:spPr>
            <a:xfrm>
              <a:off x="0" y="0"/>
              <a:ext cx="2750825" cy="97536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4259510" y="310295"/>
            <a:ext cx="5439047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0"/>
              </a:lnSpc>
            </a:pPr>
            <a:r>
              <a:rPr lang="en-US" sz="6000" spc="12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Classic Bold"/>
              </a:rPr>
              <a:t>Why Study Abroad?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0099" b="11232"/>
          <a:stretch>
            <a:fillRect/>
          </a:stretch>
        </p:blipFill>
        <p:spPr>
          <a:xfrm>
            <a:off x="4025804" y="3827336"/>
            <a:ext cx="6074296" cy="2956229"/>
          </a:xfrm>
          <a:prstGeom prst="rect">
            <a:avLst/>
          </a:prstGeom>
        </p:spPr>
      </p:pic>
      <p:graphicFrame>
        <p:nvGraphicFramePr>
          <p:cNvPr id="18" name="TextBox 10">
            <a:extLst>
              <a:ext uri="{FF2B5EF4-FFF2-40B4-BE49-F238E27FC236}">
                <a16:creationId xmlns:a16="http://schemas.microsoft.com/office/drawing/2014/main" id="{4D0667A1-2C9C-1D50-4D1A-0728035289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889733"/>
              </p:ext>
            </p:extLst>
          </p:nvPr>
        </p:nvGraphicFramePr>
        <p:xfrm>
          <a:off x="4025804" y="2065181"/>
          <a:ext cx="6305103" cy="429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40125E-8996-8D90-196A-56EEFB42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Is Study Abroad Right for 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5BF08-0303-9A5D-74D3-0FD996ED4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 marL="411391" lvl="1" indent="-205695">
              <a:buFont typeface="Arial"/>
              <a:buChar char="•"/>
            </a:pPr>
            <a:r>
              <a:rPr lang="en-US" sz="2800" spc="49" dirty="0">
                <a:latin typeface="Montserrat Light"/>
              </a:rPr>
              <a:t>Why do I want to Study Abroad?</a:t>
            </a:r>
          </a:p>
          <a:p>
            <a:pPr marL="411391" lvl="1" indent="-205695">
              <a:buFont typeface="Arial"/>
              <a:buChar char="•"/>
            </a:pPr>
            <a:r>
              <a:rPr lang="en-US" sz="2800" spc="49" dirty="0">
                <a:latin typeface="Montserrat Light"/>
              </a:rPr>
              <a:t>What do I want to get out of the experience?</a:t>
            </a:r>
          </a:p>
          <a:p>
            <a:pPr marL="411391" lvl="1" indent="-205695">
              <a:buFont typeface="Arial"/>
              <a:buChar char="•"/>
            </a:pPr>
            <a:r>
              <a:rPr lang="en-US" sz="2800" spc="49" dirty="0">
                <a:latin typeface="Montserrat Light"/>
              </a:rPr>
              <a:t>Am I flexible? Is my degree program flexible?</a:t>
            </a:r>
          </a:p>
          <a:p>
            <a:pPr marL="411391" lvl="1" indent="-205695">
              <a:buFont typeface="Arial"/>
              <a:buChar char="•"/>
            </a:pPr>
            <a:r>
              <a:rPr lang="en-US" sz="2800" spc="49" dirty="0">
                <a:latin typeface="Montserrat Light"/>
              </a:rPr>
              <a:t>Can I be away from family and friends?</a:t>
            </a:r>
          </a:p>
          <a:p>
            <a:pPr marL="411391" lvl="1" indent="-205695">
              <a:buFont typeface="Arial"/>
              <a:buChar char="•"/>
            </a:pPr>
            <a:r>
              <a:rPr lang="en-US" sz="2800" spc="49" dirty="0">
                <a:latin typeface="Montserrat Light"/>
              </a:rPr>
              <a:t>How far away can I go?</a:t>
            </a:r>
          </a:p>
          <a:p>
            <a:pPr marL="411391" lvl="1" indent="-205695">
              <a:buFont typeface="Arial"/>
              <a:buChar char="•"/>
            </a:pPr>
            <a:r>
              <a:rPr lang="en-US" sz="2800" spc="49" dirty="0">
                <a:latin typeface="Montserrat Light"/>
              </a:rPr>
              <a:t>How long can I be away?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88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37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F684FD-9F96-751F-6901-4F789A0D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3600"/>
              <a:t>What type of program is right for me?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0D709D6-E8C2-55D7-4852-D9516174F28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83876430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5324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CED6-415D-1749-D507-100DE825B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Things to Consider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9A3CC47-BA35-86A4-5FDC-E830A3B6D0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296502"/>
              </p:ext>
            </p:extLst>
          </p:nvPr>
        </p:nvGraphicFramePr>
        <p:xfrm>
          <a:off x="5852159" y="1097280"/>
          <a:ext cx="5212080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A7AC6-7B2D-AB91-7DF5-3B16308DB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 Services and Study Abroad</a:t>
            </a:r>
          </a:p>
          <a:p>
            <a:endParaRPr lang="en-US" dirty="0"/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Be aware that Loyola support services may not be available in the program you select.  Check with Program Director to see what services are available. </a:t>
            </a:r>
          </a:p>
          <a:p>
            <a:endParaRPr lang="en-US" dirty="0"/>
          </a:p>
        </p:txBody>
      </p:sp>
      <p:pic>
        <p:nvPicPr>
          <p:cNvPr id="7" name="Graphic 6" descr="User with solid fill">
            <a:extLst>
              <a:ext uri="{FF2B5EF4-FFF2-40B4-BE49-F238E27FC236}">
                <a16:creationId xmlns:a16="http://schemas.microsoft.com/office/drawing/2014/main" id="{1C8CF5C2-BEF6-6257-6BEB-1E3E44B62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0999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8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extBox 5"/>
          <p:cNvSpPr txBox="1"/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Traveling and Covid</a:t>
            </a:r>
          </a:p>
        </p:txBody>
      </p:sp>
      <p:graphicFrame>
        <p:nvGraphicFramePr>
          <p:cNvPr id="9" name="TextBox 7">
            <a:extLst>
              <a:ext uri="{FF2B5EF4-FFF2-40B4-BE49-F238E27FC236}">
                <a16:creationId xmlns:a16="http://schemas.microsoft.com/office/drawing/2014/main" id="{BF2CDC72-7A0F-CC04-E10D-4DA54E3AA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5376670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C3830-D4BB-159A-407F-D238CA52DF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Semester and full year options</a:t>
            </a:r>
          </a:p>
        </p:txBody>
      </p:sp>
    </p:spTree>
    <p:extLst>
      <p:ext uri="{BB962C8B-B14F-4D97-AF65-F5344CB8AC3E}">
        <p14:creationId xmlns:p14="http://schemas.microsoft.com/office/powerpoint/2010/main" val="402105175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8ADAB2-5713-4CC8-B21C-AD74ED6A7D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D3DDD6-8E74-4DF3-A7C9-6234C7DB3E7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EF0D866-2B5B-42FA-BA6C-C5A2A7495C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Tourism design</Template>
  <TotalTime>332</TotalTime>
  <Words>1508</Words>
  <Application>Microsoft Office PowerPoint</Application>
  <PresentationFormat>Widescreen</PresentationFormat>
  <Paragraphs>196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Arimo</vt:lpstr>
      <vt:lpstr>Calibri</vt:lpstr>
      <vt:lpstr>Corbel</vt:lpstr>
      <vt:lpstr>Glacial Indifference</vt:lpstr>
      <vt:lpstr>Montserrat Classic Bold</vt:lpstr>
      <vt:lpstr>Montserrat Light</vt:lpstr>
      <vt:lpstr>Montserrat Light Bold</vt:lpstr>
      <vt:lpstr>Open Sans Light</vt:lpstr>
      <vt:lpstr>Trocchi</vt:lpstr>
      <vt:lpstr>Wingdings 3</vt:lpstr>
      <vt:lpstr>Basis</vt:lpstr>
      <vt:lpstr>Study Abroad 101</vt:lpstr>
      <vt:lpstr>What is study abroad?</vt:lpstr>
      <vt:lpstr>Ways to Study Abroad</vt:lpstr>
      <vt:lpstr>PowerPoint Presentation</vt:lpstr>
      <vt:lpstr>Is Study Abroad Right for Me?</vt:lpstr>
      <vt:lpstr>What type of program is right for me?</vt:lpstr>
      <vt:lpstr>Other Things to Consider</vt:lpstr>
      <vt:lpstr>PowerPoint Presentation</vt:lpstr>
      <vt:lpstr>Semester and full year options</vt:lpstr>
      <vt:lpstr>Study Abroad Opportunities through Loyola</vt:lpstr>
      <vt:lpstr>2023-2024 Loyola Opportunities</vt:lpstr>
      <vt:lpstr>Opportunities through other providers</vt:lpstr>
      <vt:lpstr>Academics Abroad</vt:lpstr>
      <vt:lpstr>All programs are different!</vt:lpstr>
      <vt:lpstr>Costs Associated with Semester and Year Long</vt:lpstr>
      <vt:lpstr>Also…</vt:lpstr>
      <vt:lpstr>Scholarships</vt:lpstr>
      <vt:lpstr>Resources before you apply</vt:lpstr>
      <vt:lpstr>Four selection criteria</vt:lpstr>
      <vt:lpstr>Program Choice on Application</vt:lpstr>
      <vt:lpstr>How to Apply</vt:lpstr>
      <vt:lpstr>Click on your 1st choice program</vt:lpstr>
      <vt:lpstr>Click “Apply Now”</vt:lpstr>
      <vt:lpstr>New Profile Confirmation</vt:lpstr>
      <vt:lpstr>Log in with Loyola username and password</vt:lpstr>
      <vt:lpstr>Continue through application</vt:lpstr>
      <vt:lpstr>Essay  700-1000 words</vt:lpstr>
      <vt:lpstr>Academic Planning Form</vt:lpstr>
      <vt:lpstr>Submit Application</vt:lpstr>
      <vt:lpstr>Final Reminders for Semester/Year</vt:lpstr>
      <vt:lpstr>Summer &amp; Study Tour Opportunities</vt:lpstr>
      <vt:lpstr>Questions?</vt:lpstr>
    </vt:vector>
  </TitlesOfParts>
  <Company>Loyola University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Abroad 101</dc:title>
  <dc:creator>Laura Daddio</dc:creator>
  <cp:lastModifiedBy>Laura Daddio</cp:lastModifiedBy>
  <cp:revision>1</cp:revision>
  <dcterms:created xsi:type="dcterms:W3CDTF">2022-09-28T17:49:41Z</dcterms:created>
  <dcterms:modified xsi:type="dcterms:W3CDTF">2022-09-30T17:54:30Z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6da50fe2-ad8e-4b2e-b16c-4bb0954d6763_Enabled">
    <vt:lpwstr>true</vt:lpwstr>
  </property>
  <property fmtid="{D5CDD505-2E9C-101B-9397-08002B2CF9AE}" pid="4" name="MSIP_Label_6da50fe2-ad8e-4b2e-b16c-4bb0954d6763_SetDate">
    <vt:lpwstr>2022-09-28T18:51:47Z</vt:lpwstr>
  </property>
  <property fmtid="{D5CDD505-2E9C-101B-9397-08002B2CF9AE}" pid="5" name="MSIP_Label_6da50fe2-ad8e-4b2e-b16c-4bb0954d6763_Method">
    <vt:lpwstr>Standard</vt:lpwstr>
  </property>
  <property fmtid="{D5CDD505-2E9C-101B-9397-08002B2CF9AE}" pid="6" name="MSIP_Label_6da50fe2-ad8e-4b2e-b16c-4bb0954d6763_Name">
    <vt:lpwstr>Internal</vt:lpwstr>
  </property>
  <property fmtid="{D5CDD505-2E9C-101B-9397-08002B2CF9AE}" pid="7" name="MSIP_Label_6da50fe2-ad8e-4b2e-b16c-4bb0954d6763_SiteId">
    <vt:lpwstr>30ae0a8f-3cdf-44fd-af34-278bf639b85d</vt:lpwstr>
  </property>
  <property fmtid="{D5CDD505-2E9C-101B-9397-08002B2CF9AE}" pid="8" name="MSIP_Label_6da50fe2-ad8e-4b2e-b16c-4bb0954d6763_ActionId">
    <vt:lpwstr>7ffa1b9b-7dd2-4916-a69c-125c704f4fab</vt:lpwstr>
  </property>
  <property fmtid="{D5CDD505-2E9C-101B-9397-08002B2CF9AE}" pid="9" name="MSIP_Label_6da50fe2-ad8e-4b2e-b16c-4bb0954d6763_ContentBits">
    <vt:lpwstr>2</vt:lpwstr>
  </property>
  <property fmtid="{D5CDD505-2E9C-101B-9397-08002B2CF9AE}" pid="10" name="ClassificationContentMarkingFooterLocations">
    <vt:lpwstr>Basis:9</vt:lpwstr>
  </property>
  <property fmtid="{D5CDD505-2E9C-101B-9397-08002B2CF9AE}" pid="11" name="ClassificationContentMarkingFooterText">
    <vt:lpwstr>Loyola University Maryland Internal Use Only</vt:lpwstr>
  </property>
</Properties>
</file>